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diagrams/data2.xml" ContentType="application/vnd.openxmlformats-officedocument.drawingml.diagramData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diagrams/data5.xml" ContentType="application/vnd.openxmlformats-officedocument.drawingml.diagramData+xml"/>
  <Override PartName="/ppt/diagrams/data3.xml" ContentType="application/vnd.openxmlformats-officedocument.drawingml.diagramData+xml"/>
  <Override PartName="/ppt/diagrams/data4.xml" ContentType="application/vnd.openxmlformats-officedocument.drawingml.diagramData+xml"/>
  <Override PartName="/ppt/diagrams/data8.xml" ContentType="application/vnd.openxmlformats-officedocument.drawingml.diagramData+xml"/>
  <Override PartName="/ppt/diagrams/data7.xml" ContentType="application/vnd.openxmlformats-officedocument.drawingml.diagramData+xml"/>
  <Override PartName="/ppt/diagrams/data6.xml" ContentType="application/vnd.openxmlformats-officedocument.drawingml.diagramData+xml"/>
  <Override PartName="/ppt/diagrams/data1.xml" ContentType="application/vnd.openxmlformats-officedocument.drawingml.diagramData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diagrams/quickStyle3.xml" ContentType="application/vnd.openxmlformats-officedocument.drawingml.diagramStyle+xml"/>
  <Override PartName="/ppt/theme/theme1.xml" ContentType="application/vnd.openxmlformats-officedocument.them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quickStyle4.xml" ContentType="application/vnd.openxmlformats-officedocument.drawingml.diagramStyle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colors4.xml" ContentType="application/vnd.openxmlformats-officedocument.drawingml.diagramColors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layout4.xml" ContentType="application/vnd.openxmlformats-officedocument.drawingml.diagramLayout+xml"/>
  <Override PartName="/ppt/diagrams/drawing3.xml" ContentType="application/vnd.ms-office.drawingml.diagramDrawing+xml"/>
  <Override PartName="/ppt/diagrams/layout5.xml" ContentType="application/vnd.openxmlformats-officedocument.drawingml.diagramLayout+xml"/>
  <Override PartName="/ppt/diagrams/colors3.xml" ContentType="application/vnd.openxmlformats-officedocument.drawingml.diagramColors+xml"/>
  <Override PartName="/ppt/diagrams/layout1.xml" ContentType="application/vnd.openxmlformats-officedocument.drawingml.diagramLayout+xml"/>
  <Override PartName="/ppt/diagrams/layout3.xml" ContentType="application/vnd.openxmlformats-officedocument.drawingml.diagramLayout+xml"/>
  <Override PartName="/ppt/diagrams/drawing2.xml" ContentType="application/vnd.ms-office.drawingml.diagramDrawing+xml"/>
  <Override PartName="/ppt/diagrams/quickStyle2.xml" ContentType="application/vnd.openxmlformats-officedocument.drawingml.diagramStyle+xml"/>
  <Override PartName="/ppt/diagrams/layout2.xml" ContentType="application/vnd.openxmlformats-officedocument.drawingml.diagramLayout+xml"/>
  <Override PartName="/ppt/diagrams/drawing1.xml" ContentType="application/vnd.ms-office.drawingml.diagramDrawing+xml"/>
  <Override PartName="/ppt/diagrams/colors1.xml" ContentType="application/vnd.openxmlformats-officedocument.drawingml.diagramColors+xml"/>
  <Override PartName="/ppt/diagrams/quickStyle1.xml" ContentType="application/vnd.openxmlformats-officedocument.drawingml.diagramStyle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rawing4.xml" ContentType="application/vnd.ms-office.drawingml.diagramDrawing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091CCC7-E5A1-CFC9-5AC1-2B86B5B114B0}" v="2" dt="2022-12-06T21:26:53.846"/>
    <p1510:client id="{FC00978D-CE31-439C-9C31-8933C7D068C7}" v="2" dt="2022-12-06T21:29:20.06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/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1F00BAA-F637-4CB6-A11F-4DEB8A0C6B60}" type="doc">
      <dgm:prSet loTypeId="urn:microsoft.com/office/officeart/2005/8/layout/hList1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516BAD3B-E506-4AF9-853B-A0F5F2662EE3}">
      <dgm:prSet phldrT="[Text]"/>
      <dgm:spPr/>
      <dgm:t>
        <a:bodyPr/>
        <a:lstStyle/>
        <a:p>
          <a:r>
            <a:rPr lang="en-US"/>
            <a:t>Promotional push strategy</a:t>
          </a:r>
        </a:p>
      </dgm:t>
    </dgm:pt>
    <dgm:pt modelId="{05AD0E92-3EA9-4E72-B23F-441D86648A57}" type="parTrans" cxnId="{24428F05-940F-4442-A8CB-B983617D408E}">
      <dgm:prSet/>
      <dgm:spPr/>
      <dgm:t>
        <a:bodyPr/>
        <a:lstStyle/>
        <a:p>
          <a:endParaRPr lang="en-US"/>
        </a:p>
      </dgm:t>
    </dgm:pt>
    <dgm:pt modelId="{4BE09A72-77D3-4856-9E5F-713D8F978605}" type="sibTrans" cxnId="{24428F05-940F-4442-A8CB-B983617D408E}">
      <dgm:prSet/>
      <dgm:spPr/>
      <dgm:t>
        <a:bodyPr/>
        <a:lstStyle/>
        <a:p>
          <a:endParaRPr lang="en-US"/>
        </a:p>
      </dgm:t>
    </dgm:pt>
    <dgm:pt modelId="{7B3B436E-D9AF-44FD-9CFF-D98EED9D12AB}">
      <dgm:prSet phldrT="[Text]"/>
      <dgm:spPr/>
      <dgm:t>
        <a:bodyPr/>
        <a:lstStyle/>
        <a:p>
          <a:r>
            <a:rPr lang="en-US"/>
            <a:t>A strategy aiming at the channel members who in turn will push the product on the final customer.</a:t>
          </a:r>
        </a:p>
      </dgm:t>
    </dgm:pt>
    <dgm:pt modelId="{356E9AAA-AADE-469A-B35E-1F8FDC82199E}" type="parTrans" cxnId="{290F2560-1981-4D96-82A7-F15B851D1D01}">
      <dgm:prSet/>
      <dgm:spPr/>
      <dgm:t>
        <a:bodyPr/>
        <a:lstStyle/>
        <a:p>
          <a:endParaRPr lang="en-US"/>
        </a:p>
      </dgm:t>
    </dgm:pt>
    <dgm:pt modelId="{7966A544-B317-48B2-9CE1-AD11D2491762}" type="sibTrans" cxnId="{290F2560-1981-4D96-82A7-F15B851D1D01}">
      <dgm:prSet/>
      <dgm:spPr/>
      <dgm:t>
        <a:bodyPr/>
        <a:lstStyle/>
        <a:p>
          <a:endParaRPr lang="en-US"/>
        </a:p>
      </dgm:t>
    </dgm:pt>
    <dgm:pt modelId="{FD6DAF38-9F8D-41B6-94B3-8120F3909A7C}">
      <dgm:prSet phldrT="[Text]"/>
      <dgm:spPr/>
      <dgm:t>
        <a:bodyPr/>
        <a:lstStyle/>
        <a:p>
          <a:r>
            <a:rPr lang="en-US"/>
            <a:t>The channel member (e.g. a retailer) influences the final customer to purchase the product.</a:t>
          </a:r>
        </a:p>
      </dgm:t>
    </dgm:pt>
    <dgm:pt modelId="{5B1A6543-D821-4A62-9AF4-E1AA4AB92221}" type="parTrans" cxnId="{5F727DAC-ACA6-4BF2-9C89-CFDAE346E064}">
      <dgm:prSet/>
      <dgm:spPr/>
      <dgm:t>
        <a:bodyPr/>
        <a:lstStyle/>
        <a:p>
          <a:endParaRPr lang="en-US"/>
        </a:p>
      </dgm:t>
    </dgm:pt>
    <dgm:pt modelId="{0964EA0B-F5BD-44C1-886B-0635C9359501}" type="sibTrans" cxnId="{5F727DAC-ACA6-4BF2-9C89-CFDAE346E064}">
      <dgm:prSet/>
      <dgm:spPr/>
      <dgm:t>
        <a:bodyPr/>
        <a:lstStyle/>
        <a:p>
          <a:endParaRPr lang="en-US"/>
        </a:p>
      </dgm:t>
    </dgm:pt>
    <dgm:pt modelId="{159C91B0-AE7F-4BA3-85F4-ED1FA7C7E9EC}">
      <dgm:prSet phldrT="[Text]"/>
      <dgm:spPr/>
      <dgm:t>
        <a:bodyPr/>
        <a:lstStyle/>
        <a:p>
          <a:r>
            <a:rPr lang="en-US"/>
            <a:t>Promotional pull strategy</a:t>
          </a:r>
        </a:p>
      </dgm:t>
    </dgm:pt>
    <dgm:pt modelId="{9DD1162A-DD11-4DC1-947E-187BCF9A59BD}" type="parTrans" cxnId="{EC1F7CEB-751A-4A80-9CFF-375741026270}">
      <dgm:prSet/>
      <dgm:spPr/>
      <dgm:t>
        <a:bodyPr/>
        <a:lstStyle/>
        <a:p>
          <a:endParaRPr lang="en-US"/>
        </a:p>
      </dgm:t>
    </dgm:pt>
    <dgm:pt modelId="{C48FBB14-26BF-40E7-B540-405BFC587E5E}" type="sibTrans" cxnId="{EC1F7CEB-751A-4A80-9CFF-375741026270}">
      <dgm:prSet/>
      <dgm:spPr/>
      <dgm:t>
        <a:bodyPr/>
        <a:lstStyle/>
        <a:p>
          <a:endParaRPr lang="en-US"/>
        </a:p>
      </dgm:t>
    </dgm:pt>
    <dgm:pt modelId="{2811D930-E19C-44EF-A46D-5B45285C72E4}">
      <dgm:prSet phldrT="[Text]"/>
      <dgm:spPr/>
      <dgm:t>
        <a:bodyPr/>
        <a:lstStyle/>
        <a:p>
          <a:r>
            <a:rPr lang="en-US"/>
            <a:t>A strategy aiming at making final customers want the product and “pull” demand by requesting the specific product/brand from the retailer.</a:t>
          </a:r>
        </a:p>
      </dgm:t>
    </dgm:pt>
    <dgm:pt modelId="{0DB4F96B-DA0D-43D6-8EB3-A7972899EF85}" type="parTrans" cxnId="{15A2F716-0D33-448D-9CE8-5222BA6898C9}">
      <dgm:prSet/>
      <dgm:spPr/>
      <dgm:t>
        <a:bodyPr/>
        <a:lstStyle/>
        <a:p>
          <a:endParaRPr lang="en-US"/>
        </a:p>
      </dgm:t>
    </dgm:pt>
    <dgm:pt modelId="{A8CF35BF-0CD6-4594-84F4-1AF353373D0A}" type="sibTrans" cxnId="{15A2F716-0D33-448D-9CE8-5222BA6898C9}">
      <dgm:prSet/>
      <dgm:spPr/>
      <dgm:t>
        <a:bodyPr/>
        <a:lstStyle/>
        <a:p>
          <a:endParaRPr lang="en-US"/>
        </a:p>
      </dgm:t>
    </dgm:pt>
    <dgm:pt modelId="{4C32A7FB-E074-49D0-BAAF-4B160BBBE5C1}">
      <dgm:prSet phldrT="[Text]"/>
      <dgm:spPr/>
      <dgm:t>
        <a:bodyPr/>
        <a:lstStyle/>
        <a:p>
          <a:r>
            <a:rPr lang="en-US"/>
            <a:t>Thus, the final customer influences the channel members (stores) to stock certain products.</a:t>
          </a:r>
        </a:p>
      </dgm:t>
    </dgm:pt>
    <dgm:pt modelId="{27E0F393-4A46-4B94-900A-C1A73E2691FD}" type="parTrans" cxnId="{A55AFFAB-BC11-42C8-82C3-983CEC42CB2D}">
      <dgm:prSet/>
      <dgm:spPr/>
      <dgm:t>
        <a:bodyPr/>
        <a:lstStyle/>
        <a:p>
          <a:endParaRPr lang="en-US"/>
        </a:p>
      </dgm:t>
    </dgm:pt>
    <dgm:pt modelId="{C29F2194-9282-4718-AEA4-806366ACB3FC}" type="sibTrans" cxnId="{A55AFFAB-BC11-42C8-82C3-983CEC42CB2D}">
      <dgm:prSet/>
      <dgm:spPr/>
      <dgm:t>
        <a:bodyPr/>
        <a:lstStyle/>
        <a:p>
          <a:endParaRPr lang="en-US"/>
        </a:p>
      </dgm:t>
    </dgm:pt>
    <dgm:pt modelId="{84A00968-9780-4A7C-82AB-9BBE57826E02}" type="pres">
      <dgm:prSet presAssocID="{91F00BAA-F637-4CB6-A11F-4DEB8A0C6B60}" presName="Name0" presStyleCnt="0">
        <dgm:presLayoutVars>
          <dgm:dir/>
          <dgm:animLvl val="lvl"/>
          <dgm:resizeHandles val="exact"/>
        </dgm:presLayoutVars>
      </dgm:prSet>
      <dgm:spPr/>
    </dgm:pt>
    <dgm:pt modelId="{16AA5620-0F80-4454-83FB-B2E25DA38B95}" type="pres">
      <dgm:prSet presAssocID="{516BAD3B-E506-4AF9-853B-A0F5F2662EE3}" presName="composite" presStyleCnt="0"/>
      <dgm:spPr/>
    </dgm:pt>
    <dgm:pt modelId="{6E07292F-99E2-45B6-B453-D38FC665002E}" type="pres">
      <dgm:prSet presAssocID="{516BAD3B-E506-4AF9-853B-A0F5F2662EE3}" presName="parTx" presStyleLbl="alignNode1" presStyleIdx="0" presStyleCnt="2">
        <dgm:presLayoutVars>
          <dgm:chMax val="0"/>
          <dgm:chPref val="0"/>
          <dgm:bulletEnabled val="1"/>
        </dgm:presLayoutVars>
      </dgm:prSet>
      <dgm:spPr/>
    </dgm:pt>
    <dgm:pt modelId="{5D48A12C-D16F-4CD2-8C4E-D6763B9C1C71}" type="pres">
      <dgm:prSet presAssocID="{516BAD3B-E506-4AF9-853B-A0F5F2662EE3}" presName="desTx" presStyleLbl="alignAccFollowNode1" presStyleIdx="0" presStyleCnt="2">
        <dgm:presLayoutVars>
          <dgm:bulletEnabled val="1"/>
        </dgm:presLayoutVars>
      </dgm:prSet>
      <dgm:spPr/>
    </dgm:pt>
    <dgm:pt modelId="{3C5CC356-C4DA-4E21-87B5-21C37A02887E}" type="pres">
      <dgm:prSet presAssocID="{4BE09A72-77D3-4856-9E5F-713D8F978605}" presName="space" presStyleCnt="0"/>
      <dgm:spPr/>
    </dgm:pt>
    <dgm:pt modelId="{5344DE8E-1482-4B7B-A28F-BC42B107DBC9}" type="pres">
      <dgm:prSet presAssocID="{159C91B0-AE7F-4BA3-85F4-ED1FA7C7E9EC}" presName="composite" presStyleCnt="0"/>
      <dgm:spPr/>
    </dgm:pt>
    <dgm:pt modelId="{C25F2600-C4A3-4319-A7E7-835EF022E82C}" type="pres">
      <dgm:prSet presAssocID="{159C91B0-AE7F-4BA3-85F4-ED1FA7C7E9EC}" presName="parTx" presStyleLbl="alignNode1" presStyleIdx="1" presStyleCnt="2">
        <dgm:presLayoutVars>
          <dgm:chMax val="0"/>
          <dgm:chPref val="0"/>
          <dgm:bulletEnabled val="1"/>
        </dgm:presLayoutVars>
      </dgm:prSet>
      <dgm:spPr/>
    </dgm:pt>
    <dgm:pt modelId="{4536E1FD-EE82-496A-98C8-6054D74357B0}" type="pres">
      <dgm:prSet presAssocID="{159C91B0-AE7F-4BA3-85F4-ED1FA7C7E9EC}" presName="desTx" presStyleLbl="alignAccFollowNode1" presStyleIdx="1" presStyleCnt="2">
        <dgm:presLayoutVars>
          <dgm:bulletEnabled val="1"/>
        </dgm:presLayoutVars>
      </dgm:prSet>
      <dgm:spPr/>
    </dgm:pt>
  </dgm:ptLst>
  <dgm:cxnLst>
    <dgm:cxn modelId="{24428F05-940F-4442-A8CB-B983617D408E}" srcId="{91F00BAA-F637-4CB6-A11F-4DEB8A0C6B60}" destId="{516BAD3B-E506-4AF9-853B-A0F5F2662EE3}" srcOrd="0" destOrd="0" parTransId="{05AD0E92-3EA9-4E72-B23F-441D86648A57}" sibTransId="{4BE09A72-77D3-4856-9E5F-713D8F978605}"/>
    <dgm:cxn modelId="{15A2F716-0D33-448D-9CE8-5222BA6898C9}" srcId="{159C91B0-AE7F-4BA3-85F4-ED1FA7C7E9EC}" destId="{2811D930-E19C-44EF-A46D-5B45285C72E4}" srcOrd="0" destOrd="0" parTransId="{0DB4F96B-DA0D-43D6-8EB3-A7972899EF85}" sibTransId="{A8CF35BF-0CD6-4594-84F4-1AF353373D0A}"/>
    <dgm:cxn modelId="{4D17CA39-CBA8-47CC-A335-AADDDDDE9426}" type="presOf" srcId="{516BAD3B-E506-4AF9-853B-A0F5F2662EE3}" destId="{6E07292F-99E2-45B6-B453-D38FC665002E}" srcOrd="0" destOrd="0" presId="urn:microsoft.com/office/officeart/2005/8/layout/hList1"/>
    <dgm:cxn modelId="{176B895E-F1DD-4E90-BCC2-56253A2E570F}" type="presOf" srcId="{4C32A7FB-E074-49D0-BAAF-4B160BBBE5C1}" destId="{4536E1FD-EE82-496A-98C8-6054D74357B0}" srcOrd="0" destOrd="1" presId="urn:microsoft.com/office/officeart/2005/8/layout/hList1"/>
    <dgm:cxn modelId="{290F2560-1981-4D96-82A7-F15B851D1D01}" srcId="{516BAD3B-E506-4AF9-853B-A0F5F2662EE3}" destId="{7B3B436E-D9AF-44FD-9CFF-D98EED9D12AB}" srcOrd="0" destOrd="0" parTransId="{356E9AAA-AADE-469A-B35E-1F8FDC82199E}" sibTransId="{7966A544-B317-48B2-9CE1-AD11D2491762}"/>
    <dgm:cxn modelId="{CC00C164-017A-465A-9A76-EE21D687F857}" type="presOf" srcId="{FD6DAF38-9F8D-41B6-94B3-8120F3909A7C}" destId="{5D48A12C-D16F-4CD2-8C4E-D6763B9C1C71}" srcOrd="0" destOrd="1" presId="urn:microsoft.com/office/officeart/2005/8/layout/hList1"/>
    <dgm:cxn modelId="{14B7D393-4DF8-4F2E-81B6-75FAFAC6E35B}" type="presOf" srcId="{159C91B0-AE7F-4BA3-85F4-ED1FA7C7E9EC}" destId="{C25F2600-C4A3-4319-A7E7-835EF022E82C}" srcOrd="0" destOrd="0" presId="urn:microsoft.com/office/officeart/2005/8/layout/hList1"/>
    <dgm:cxn modelId="{A55AFFAB-BC11-42C8-82C3-983CEC42CB2D}" srcId="{159C91B0-AE7F-4BA3-85F4-ED1FA7C7E9EC}" destId="{4C32A7FB-E074-49D0-BAAF-4B160BBBE5C1}" srcOrd="1" destOrd="0" parTransId="{27E0F393-4A46-4B94-900A-C1A73E2691FD}" sibTransId="{C29F2194-9282-4718-AEA4-806366ACB3FC}"/>
    <dgm:cxn modelId="{5F727DAC-ACA6-4BF2-9C89-CFDAE346E064}" srcId="{516BAD3B-E506-4AF9-853B-A0F5F2662EE3}" destId="{FD6DAF38-9F8D-41B6-94B3-8120F3909A7C}" srcOrd="1" destOrd="0" parTransId="{5B1A6543-D821-4A62-9AF4-E1AA4AB92221}" sibTransId="{0964EA0B-F5BD-44C1-886B-0635C9359501}"/>
    <dgm:cxn modelId="{FF0F87BA-AAFD-4BBC-8EEA-4BD9F2E3D3B5}" type="presOf" srcId="{2811D930-E19C-44EF-A46D-5B45285C72E4}" destId="{4536E1FD-EE82-496A-98C8-6054D74357B0}" srcOrd="0" destOrd="0" presId="urn:microsoft.com/office/officeart/2005/8/layout/hList1"/>
    <dgm:cxn modelId="{EC1F7CEB-751A-4A80-9CFF-375741026270}" srcId="{91F00BAA-F637-4CB6-A11F-4DEB8A0C6B60}" destId="{159C91B0-AE7F-4BA3-85F4-ED1FA7C7E9EC}" srcOrd="1" destOrd="0" parTransId="{9DD1162A-DD11-4DC1-947E-187BCF9A59BD}" sibTransId="{C48FBB14-26BF-40E7-B540-405BFC587E5E}"/>
    <dgm:cxn modelId="{E17658F1-362E-498B-B2B6-762BAF9954DE}" type="presOf" srcId="{7B3B436E-D9AF-44FD-9CFF-D98EED9D12AB}" destId="{5D48A12C-D16F-4CD2-8C4E-D6763B9C1C71}" srcOrd="0" destOrd="0" presId="urn:microsoft.com/office/officeart/2005/8/layout/hList1"/>
    <dgm:cxn modelId="{55C4BFF2-3545-4A9A-B1D8-3B76DB6A68A0}" type="presOf" srcId="{91F00BAA-F637-4CB6-A11F-4DEB8A0C6B60}" destId="{84A00968-9780-4A7C-82AB-9BBE57826E02}" srcOrd="0" destOrd="0" presId="urn:microsoft.com/office/officeart/2005/8/layout/hList1"/>
    <dgm:cxn modelId="{2E127323-9AA7-435A-A194-7A86F77E22DA}" type="presParOf" srcId="{84A00968-9780-4A7C-82AB-9BBE57826E02}" destId="{16AA5620-0F80-4454-83FB-B2E25DA38B95}" srcOrd="0" destOrd="0" presId="urn:microsoft.com/office/officeart/2005/8/layout/hList1"/>
    <dgm:cxn modelId="{BBD2DC04-4034-4E3D-950A-AD74BB091E23}" type="presParOf" srcId="{16AA5620-0F80-4454-83FB-B2E25DA38B95}" destId="{6E07292F-99E2-45B6-B453-D38FC665002E}" srcOrd="0" destOrd="0" presId="urn:microsoft.com/office/officeart/2005/8/layout/hList1"/>
    <dgm:cxn modelId="{4D7DC7F9-C859-459C-92AC-9923D13343A7}" type="presParOf" srcId="{16AA5620-0F80-4454-83FB-B2E25DA38B95}" destId="{5D48A12C-D16F-4CD2-8C4E-D6763B9C1C71}" srcOrd="1" destOrd="0" presId="urn:microsoft.com/office/officeart/2005/8/layout/hList1"/>
    <dgm:cxn modelId="{1015971E-A47E-4A7C-8904-BAD605771C5C}" type="presParOf" srcId="{84A00968-9780-4A7C-82AB-9BBE57826E02}" destId="{3C5CC356-C4DA-4E21-87B5-21C37A02887E}" srcOrd="1" destOrd="0" presId="urn:microsoft.com/office/officeart/2005/8/layout/hList1"/>
    <dgm:cxn modelId="{5BFB73A1-786A-4FFD-A864-672D2CD1B6B6}" type="presParOf" srcId="{84A00968-9780-4A7C-82AB-9BBE57826E02}" destId="{5344DE8E-1482-4B7B-A28F-BC42B107DBC9}" srcOrd="2" destOrd="0" presId="urn:microsoft.com/office/officeart/2005/8/layout/hList1"/>
    <dgm:cxn modelId="{DEC76E8E-1B6B-4703-B711-74AB81CD6E97}" type="presParOf" srcId="{5344DE8E-1482-4B7B-A28F-BC42B107DBC9}" destId="{C25F2600-C4A3-4319-A7E7-835EF022E82C}" srcOrd="0" destOrd="0" presId="urn:microsoft.com/office/officeart/2005/8/layout/hList1"/>
    <dgm:cxn modelId="{6B2C9A75-CDC9-4910-AAA8-D5F55EEFF5A6}" type="presParOf" srcId="{5344DE8E-1482-4B7B-A28F-BC42B107DBC9}" destId="{4536E1FD-EE82-496A-98C8-6054D74357B0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1D72044-B840-43FC-940B-A105499BA6F9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5C52A686-5A57-4CD7-8CC9-E31074046AB0}">
      <dgm:prSet phldrT="[Text]"/>
      <dgm:spPr/>
      <dgm:t>
        <a:bodyPr/>
        <a:lstStyle/>
        <a:p>
          <a:r>
            <a:rPr lang="en-US"/>
            <a:t>Specialized agency</a:t>
          </a:r>
        </a:p>
      </dgm:t>
    </dgm:pt>
    <dgm:pt modelId="{DF2673C8-D32E-4B0D-A45B-E445A581ED53}" type="parTrans" cxnId="{E238F596-C868-4EE0-ACD6-368F6EB11642}">
      <dgm:prSet/>
      <dgm:spPr/>
      <dgm:t>
        <a:bodyPr/>
        <a:lstStyle/>
        <a:p>
          <a:endParaRPr lang="en-US"/>
        </a:p>
      </dgm:t>
    </dgm:pt>
    <dgm:pt modelId="{048FE821-2201-49A4-8445-EE91479667DA}" type="sibTrans" cxnId="{E238F596-C868-4EE0-ACD6-368F6EB11642}">
      <dgm:prSet/>
      <dgm:spPr/>
      <dgm:t>
        <a:bodyPr/>
        <a:lstStyle/>
        <a:p>
          <a:endParaRPr lang="en-US"/>
        </a:p>
      </dgm:t>
    </dgm:pt>
    <dgm:pt modelId="{8E477C8F-D042-47BF-9BE3-2BBD2F11D512}">
      <dgm:prSet phldrT="[Text]"/>
      <dgm:spPr/>
      <dgm:t>
        <a:bodyPr/>
        <a:lstStyle/>
        <a:p>
          <a:r>
            <a:rPr lang="en-US"/>
            <a:t>Focuses on one aspect of the creative process, e.g. creative production work or media buying. </a:t>
          </a:r>
        </a:p>
      </dgm:t>
    </dgm:pt>
    <dgm:pt modelId="{0D79BCDA-D944-4A0B-A452-E67578EE9861}" type="parTrans" cxnId="{15A6437F-FEC0-4373-9763-AB02988279D8}">
      <dgm:prSet/>
      <dgm:spPr/>
      <dgm:t>
        <a:bodyPr/>
        <a:lstStyle/>
        <a:p>
          <a:endParaRPr lang="en-US"/>
        </a:p>
      </dgm:t>
    </dgm:pt>
    <dgm:pt modelId="{308A6DD6-0407-484A-A6D8-C436570D76F3}" type="sibTrans" cxnId="{15A6437F-FEC0-4373-9763-AB02988279D8}">
      <dgm:prSet/>
      <dgm:spPr/>
      <dgm:t>
        <a:bodyPr/>
        <a:lstStyle/>
        <a:p>
          <a:endParaRPr lang="en-US"/>
        </a:p>
      </dgm:t>
    </dgm:pt>
    <dgm:pt modelId="{24E0F8B3-39BF-4934-9C64-4244E4DFF1A2}">
      <dgm:prSet phldrT="[Text]"/>
      <dgm:spPr/>
      <dgm:t>
        <a:bodyPr/>
        <a:lstStyle/>
        <a:p>
          <a:r>
            <a:rPr lang="en-US"/>
            <a:t>In-house service agency</a:t>
          </a:r>
        </a:p>
      </dgm:t>
    </dgm:pt>
    <dgm:pt modelId="{C10E3201-BD2A-4674-968E-CB42AE9CC58C}" type="parTrans" cxnId="{94911414-2462-416B-898A-D9C6A25F8915}">
      <dgm:prSet/>
      <dgm:spPr/>
      <dgm:t>
        <a:bodyPr/>
        <a:lstStyle/>
        <a:p>
          <a:endParaRPr lang="en-US"/>
        </a:p>
      </dgm:t>
    </dgm:pt>
    <dgm:pt modelId="{35ED0960-CA9D-41AE-AA39-B1AE1887FEA9}" type="sibTrans" cxnId="{94911414-2462-416B-898A-D9C6A25F8915}">
      <dgm:prSet/>
      <dgm:spPr/>
      <dgm:t>
        <a:bodyPr/>
        <a:lstStyle/>
        <a:p>
          <a:endParaRPr lang="en-US"/>
        </a:p>
      </dgm:t>
    </dgm:pt>
    <dgm:pt modelId="{CBE8C9AE-5819-401C-BD2A-BDC96D83DAAB}">
      <dgm:prSet phldrT="[Text]"/>
      <dgm:spPr/>
      <dgm:t>
        <a:bodyPr/>
        <a:lstStyle/>
        <a:p>
          <a:r>
            <a:rPr lang="en-US"/>
            <a:t>When a company retains control over its advertising and has an ‘in-house’ department focusing on it.</a:t>
          </a:r>
        </a:p>
      </dgm:t>
    </dgm:pt>
    <dgm:pt modelId="{B2CEB7B0-3B7A-4ADA-9BAC-692E6F758665}" type="parTrans" cxnId="{798502B4-BC52-41F8-913D-92A339D9DDB3}">
      <dgm:prSet/>
      <dgm:spPr/>
      <dgm:t>
        <a:bodyPr/>
        <a:lstStyle/>
        <a:p>
          <a:endParaRPr lang="en-US"/>
        </a:p>
      </dgm:t>
    </dgm:pt>
    <dgm:pt modelId="{10A013DA-A0A2-4812-8CAF-1435FC3EA38F}" type="sibTrans" cxnId="{798502B4-BC52-41F8-913D-92A339D9DDB3}">
      <dgm:prSet/>
      <dgm:spPr/>
      <dgm:t>
        <a:bodyPr/>
        <a:lstStyle/>
        <a:p>
          <a:endParaRPr lang="en-US"/>
        </a:p>
      </dgm:t>
    </dgm:pt>
    <dgm:pt modelId="{26FA6F94-E863-4D26-8C85-EB392A211A9B}">
      <dgm:prSet phldrT="[Text]"/>
      <dgm:spPr/>
      <dgm:t>
        <a:bodyPr/>
        <a:lstStyle/>
        <a:p>
          <a:r>
            <a:rPr lang="en-US"/>
            <a:t>Agency of record</a:t>
          </a:r>
        </a:p>
      </dgm:t>
    </dgm:pt>
    <dgm:pt modelId="{64227AED-932D-4463-8CAC-BD6650BE83C5}" type="parTrans" cxnId="{8FD4A189-56DF-45C1-9950-C142E1CE8741}">
      <dgm:prSet/>
      <dgm:spPr/>
      <dgm:t>
        <a:bodyPr/>
        <a:lstStyle/>
        <a:p>
          <a:endParaRPr lang="en-US"/>
        </a:p>
      </dgm:t>
    </dgm:pt>
    <dgm:pt modelId="{7B27AF4C-49DE-4C5B-8EBE-9D9C43E366A8}" type="sibTrans" cxnId="{8FD4A189-56DF-45C1-9950-C142E1CE8741}">
      <dgm:prSet/>
      <dgm:spPr/>
      <dgm:t>
        <a:bodyPr/>
        <a:lstStyle/>
        <a:p>
          <a:endParaRPr lang="en-US"/>
        </a:p>
      </dgm:t>
    </dgm:pt>
    <dgm:pt modelId="{600EE0DC-46AE-4C44-A94E-BF8704113D66}">
      <dgm:prSet phldrT="[Text]"/>
      <dgm:spPr/>
      <dgm:t>
        <a:bodyPr/>
        <a:lstStyle/>
        <a:p>
          <a:r>
            <a:rPr lang="en-US"/>
            <a:t>A lead agency that has the majority of client’s business.</a:t>
          </a:r>
        </a:p>
      </dgm:t>
    </dgm:pt>
    <dgm:pt modelId="{D0E7FA47-D3F3-46F5-B58A-BC68D40BD2EB}" type="parTrans" cxnId="{4A411167-0BD0-43F9-B249-D5773C9DEB3A}">
      <dgm:prSet/>
      <dgm:spPr/>
      <dgm:t>
        <a:bodyPr/>
        <a:lstStyle/>
        <a:p>
          <a:endParaRPr lang="en-US"/>
        </a:p>
      </dgm:t>
    </dgm:pt>
    <dgm:pt modelId="{9B834D51-7A33-4801-A468-DA8D85EE523E}" type="sibTrans" cxnId="{4A411167-0BD0-43F9-B249-D5773C9DEB3A}">
      <dgm:prSet/>
      <dgm:spPr/>
      <dgm:t>
        <a:bodyPr/>
        <a:lstStyle/>
        <a:p>
          <a:endParaRPr lang="en-US"/>
        </a:p>
      </dgm:t>
    </dgm:pt>
    <dgm:pt modelId="{DE1A7A87-53A3-42B2-A6B1-21007EC7CDE1}">
      <dgm:prSet phldrT="[Text]"/>
      <dgm:spPr/>
      <dgm:t>
        <a:bodyPr/>
        <a:lstStyle/>
        <a:p>
          <a:r>
            <a:rPr lang="en-US"/>
            <a:t>Full-service agency</a:t>
          </a:r>
        </a:p>
      </dgm:t>
    </dgm:pt>
    <dgm:pt modelId="{BB22C431-C2F9-41C5-89D6-298F8C21A6B7}" type="parTrans" cxnId="{C4F532F1-F125-4989-883F-C6F050910003}">
      <dgm:prSet/>
      <dgm:spPr/>
      <dgm:t>
        <a:bodyPr/>
        <a:lstStyle/>
        <a:p>
          <a:endParaRPr lang="en-US"/>
        </a:p>
      </dgm:t>
    </dgm:pt>
    <dgm:pt modelId="{45B2ADDE-9996-41D9-B67A-506E8A1BE018}" type="sibTrans" cxnId="{C4F532F1-F125-4989-883F-C6F050910003}">
      <dgm:prSet/>
      <dgm:spPr/>
      <dgm:t>
        <a:bodyPr/>
        <a:lstStyle/>
        <a:p>
          <a:endParaRPr lang="en-US"/>
        </a:p>
      </dgm:t>
    </dgm:pt>
    <dgm:pt modelId="{11849D7B-D3C1-433A-B276-7BA37853C05B}">
      <dgm:prSet phldrT="[Text]"/>
      <dgm:spPr/>
      <dgm:t>
        <a:bodyPr/>
        <a:lstStyle/>
        <a:p>
          <a:r>
            <a:rPr lang="en-US"/>
            <a:t>Provides clients with all the services they need for the entire advertising function:  planning, creating, producing, and placing the ads, research, and evaluation.</a:t>
          </a:r>
        </a:p>
      </dgm:t>
    </dgm:pt>
    <dgm:pt modelId="{2F8ED60B-E508-4E4C-A0B4-CC346363C90F}" type="parTrans" cxnId="{849C696B-B09E-4FCA-B420-0DE9399FDAB7}">
      <dgm:prSet/>
      <dgm:spPr/>
      <dgm:t>
        <a:bodyPr/>
        <a:lstStyle/>
        <a:p>
          <a:endParaRPr lang="en-US"/>
        </a:p>
      </dgm:t>
    </dgm:pt>
    <dgm:pt modelId="{D0F9F549-B4CC-4C0A-9041-DEAFC17840FA}" type="sibTrans" cxnId="{849C696B-B09E-4FCA-B420-0DE9399FDAB7}">
      <dgm:prSet/>
      <dgm:spPr/>
      <dgm:t>
        <a:bodyPr/>
        <a:lstStyle/>
        <a:p>
          <a:endParaRPr lang="en-US"/>
        </a:p>
      </dgm:t>
    </dgm:pt>
    <dgm:pt modelId="{72510E7E-637D-437E-B04F-76027513BAF7}" type="pres">
      <dgm:prSet presAssocID="{B1D72044-B840-43FC-940B-A105499BA6F9}" presName="Name0" presStyleCnt="0">
        <dgm:presLayoutVars>
          <dgm:dir/>
          <dgm:animLvl val="lvl"/>
          <dgm:resizeHandles val="exact"/>
        </dgm:presLayoutVars>
      </dgm:prSet>
      <dgm:spPr/>
    </dgm:pt>
    <dgm:pt modelId="{A918CDE7-DF81-4C6B-ADFC-553889157B9C}" type="pres">
      <dgm:prSet presAssocID="{5C52A686-5A57-4CD7-8CC9-E31074046AB0}" presName="composite" presStyleCnt="0"/>
      <dgm:spPr/>
    </dgm:pt>
    <dgm:pt modelId="{CE19F2A0-FEF9-4DCF-BEF8-6F15881BE59A}" type="pres">
      <dgm:prSet presAssocID="{5C52A686-5A57-4CD7-8CC9-E31074046AB0}" presName="parTx" presStyleLbl="alignNode1" presStyleIdx="0" presStyleCnt="4">
        <dgm:presLayoutVars>
          <dgm:chMax val="0"/>
          <dgm:chPref val="0"/>
          <dgm:bulletEnabled val="1"/>
        </dgm:presLayoutVars>
      </dgm:prSet>
      <dgm:spPr/>
    </dgm:pt>
    <dgm:pt modelId="{933E2726-F635-48C8-8FDD-C4138F6A47BA}" type="pres">
      <dgm:prSet presAssocID="{5C52A686-5A57-4CD7-8CC9-E31074046AB0}" presName="desTx" presStyleLbl="alignAccFollowNode1" presStyleIdx="0" presStyleCnt="4">
        <dgm:presLayoutVars>
          <dgm:bulletEnabled val="1"/>
        </dgm:presLayoutVars>
      </dgm:prSet>
      <dgm:spPr/>
    </dgm:pt>
    <dgm:pt modelId="{03EAE2D5-B147-4BA7-A12E-353D1C918FC0}" type="pres">
      <dgm:prSet presAssocID="{048FE821-2201-49A4-8445-EE91479667DA}" presName="space" presStyleCnt="0"/>
      <dgm:spPr/>
    </dgm:pt>
    <dgm:pt modelId="{20578F1B-887C-4E8F-8796-E81B5C205161}" type="pres">
      <dgm:prSet presAssocID="{24E0F8B3-39BF-4934-9C64-4244E4DFF1A2}" presName="composite" presStyleCnt="0"/>
      <dgm:spPr/>
    </dgm:pt>
    <dgm:pt modelId="{C3F8227D-1B82-4CBD-8193-70EF9DB40417}" type="pres">
      <dgm:prSet presAssocID="{24E0F8B3-39BF-4934-9C64-4244E4DFF1A2}" presName="parTx" presStyleLbl="alignNode1" presStyleIdx="1" presStyleCnt="4">
        <dgm:presLayoutVars>
          <dgm:chMax val="0"/>
          <dgm:chPref val="0"/>
          <dgm:bulletEnabled val="1"/>
        </dgm:presLayoutVars>
      </dgm:prSet>
      <dgm:spPr/>
    </dgm:pt>
    <dgm:pt modelId="{C539E52E-1C05-464A-A831-98086947EBAB}" type="pres">
      <dgm:prSet presAssocID="{24E0F8B3-39BF-4934-9C64-4244E4DFF1A2}" presName="desTx" presStyleLbl="alignAccFollowNode1" presStyleIdx="1" presStyleCnt="4">
        <dgm:presLayoutVars>
          <dgm:bulletEnabled val="1"/>
        </dgm:presLayoutVars>
      </dgm:prSet>
      <dgm:spPr/>
    </dgm:pt>
    <dgm:pt modelId="{878047CC-4A94-43AC-98A8-F7FFF014C8BC}" type="pres">
      <dgm:prSet presAssocID="{35ED0960-CA9D-41AE-AA39-B1AE1887FEA9}" presName="space" presStyleCnt="0"/>
      <dgm:spPr/>
    </dgm:pt>
    <dgm:pt modelId="{EF63E023-BCB3-4357-8985-A11C53B3587E}" type="pres">
      <dgm:prSet presAssocID="{26FA6F94-E863-4D26-8C85-EB392A211A9B}" presName="composite" presStyleCnt="0"/>
      <dgm:spPr/>
    </dgm:pt>
    <dgm:pt modelId="{722823A3-6605-448A-B110-94B9E1D5B897}" type="pres">
      <dgm:prSet presAssocID="{26FA6F94-E863-4D26-8C85-EB392A211A9B}" presName="parTx" presStyleLbl="alignNode1" presStyleIdx="2" presStyleCnt="4">
        <dgm:presLayoutVars>
          <dgm:chMax val="0"/>
          <dgm:chPref val="0"/>
          <dgm:bulletEnabled val="1"/>
        </dgm:presLayoutVars>
      </dgm:prSet>
      <dgm:spPr/>
    </dgm:pt>
    <dgm:pt modelId="{534BA9A6-83D6-4514-A1B2-90F3CE0774B4}" type="pres">
      <dgm:prSet presAssocID="{26FA6F94-E863-4D26-8C85-EB392A211A9B}" presName="desTx" presStyleLbl="alignAccFollowNode1" presStyleIdx="2" presStyleCnt="4">
        <dgm:presLayoutVars>
          <dgm:bulletEnabled val="1"/>
        </dgm:presLayoutVars>
      </dgm:prSet>
      <dgm:spPr/>
    </dgm:pt>
    <dgm:pt modelId="{A1467204-6AFE-4D00-B9CD-69F492C37F52}" type="pres">
      <dgm:prSet presAssocID="{7B27AF4C-49DE-4C5B-8EBE-9D9C43E366A8}" presName="space" presStyleCnt="0"/>
      <dgm:spPr/>
    </dgm:pt>
    <dgm:pt modelId="{F34B39D2-7B20-4320-9780-6FE59286031A}" type="pres">
      <dgm:prSet presAssocID="{DE1A7A87-53A3-42B2-A6B1-21007EC7CDE1}" presName="composite" presStyleCnt="0"/>
      <dgm:spPr/>
    </dgm:pt>
    <dgm:pt modelId="{4FE0CF43-4586-47B3-BAAF-4BD38D0FA56C}" type="pres">
      <dgm:prSet presAssocID="{DE1A7A87-53A3-42B2-A6B1-21007EC7CDE1}" presName="parTx" presStyleLbl="alignNode1" presStyleIdx="3" presStyleCnt="4">
        <dgm:presLayoutVars>
          <dgm:chMax val="0"/>
          <dgm:chPref val="0"/>
          <dgm:bulletEnabled val="1"/>
        </dgm:presLayoutVars>
      </dgm:prSet>
      <dgm:spPr/>
    </dgm:pt>
    <dgm:pt modelId="{E05DFE85-F41A-4622-B87A-F33721FA5079}" type="pres">
      <dgm:prSet presAssocID="{DE1A7A87-53A3-42B2-A6B1-21007EC7CDE1}" presName="desTx" presStyleLbl="alignAccFollowNode1" presStyleIdx="3" presStyleCnt="4">
        <dgm:presLayoutVars>
          <dgm:bulletEnabled val="1"/>
        </dgm:presLayoutVars>
      </dgm:prSet>
      <dgm:spPr/>
    </dgm:pt>
  </dgm:ptLst>
  <dgm:cxnLst>
    <dgm:cxn modelId="{94911414-2462-416B-898A-D9C6A25F8915}" srcId="{B1D72044-B840-43FC-940B-A105499BA6F9}" destId="{24E0F8B3-39BF-4934-9C64-4244E4DFF1A2}" srcOrd="1" destOrd="0" parTransId="{C10E3201-BD2A-4674-968E-CB42AE9CC58C}" sibTransId="{35ED0960-CA9D-41AE-AA39-B1AE1887FEA9}"/>
    <dgm:cxn modelId="{E2A13A66-D183-4948-981D-483CA5CC4990}" type="presOf" srcId="{DE1A7A87-53A3-42B2-A6B1-21007EC7CDE1}" destId="{4FE0CF43-4586-47B3-BAAF-4BD38D0FA56C}" srcOrd="0" destOrd="0" presId="urn:microsoft.com/office/officeart/2005/8/layout/hList1"/>
    <dgm:cxn modelId="{4A411167-0BD0-43F9-B249-D5773C9DEB3A}" srcId="{26FA6F94-E863-4D26-8C85-EB392A211A9B}" destId="{600EE0DC-46AE-4C44-A94E-BF8704113D66}" srcOrd="0" destOrd="0" parTransId="{D0E7FA47-D3F3-46F5-B58A-BC68D40BD2EB}" sibTransId="{9B834D51-7A33-4801-A468-DA8D85EE523E}"/>
    <dgm:cxn modelId="{849C696B-B09E-4FCA-B420-0DE9399FDAB7}" srcId="{DE1A7A87-53A3-42B2-A6B1-21007EC7CDE1}" destId="{11849D7B-D3C1-433A-B276-7BA37853C05B}" srcOrd="0" destOrd="0" parTransId="{2F8ED60B-E508-4E4C-A0B4-CC346363C90F}" sibTransId="{D0F9F549-B4CC-4C0A-9041-DEAFC17840FA}"/>
    <dgm:cxn modelId="{8970CF4B-1378-4B8B-8AD1-E16E7930C8BA}" type="presOf" srcId="{600EE0DC-46AE-4C44-A94E-BF8704113D66}" destId="{534BA9A6-83D6-4514-A1B2-90F3CE0774B4}" srcOrd="0" destOrd="0" presId="urn:microsoft.com/office/officeart/2005/8/layout/hList1"/>
    <dgm:cxn modelId="{C5D71E72-99AA-44BD-AC15-7383C85A1AF9}" type="presOf" srcId="{26FA6F94-E863-4D26-8C85-EB392A211A9B}" destId="{722823A3-6605-448A-B110-94B9E1D5B897}" srcOrd="0" destOrd="0" presId="urn:microsoft.com/office/officeart/2005/8/layout/hList1"/>
    <dgm:cxn modelId="{15A6437F-FEC0-4373-9763-AB02988279D8}" srcId="{5C52A686-5A57-4CD7-8CC9-E31074046AB0}" destId="{8E477C8F-D042-47BF-9BE3-2BBD2F11D512}" srcOrd="0" destOrd="0" parTransId="{0D79BCDA-D944-4A0B-A452-E67578EE9861}" sibTransId="{308A6DD6-0407-484A-A6D8-C436570D76F3}"/>
    <dgm:cxn modelId="{8FD4A189-56DF-45C1-9950-C142E1CE8741}" srcId="{B1D72044-B840-43FC-940B-A105499BA6F9}" destId="{26FA6F94-E863-4D26-8C85-EB392A211A9B}" srcOrd="2" destOrd="0" parTransId="{64227AED-932D-4463-8CAC-BD6650BE83C5}" sibTransId="{7B27AF4C-49DE-4C5B-8EBE-9D9C43E366A8}"/>
    <dgm:cxn modelId="{76280293-03ED-444C-A7AD-97E5CCCFE682}" type="presOf" srcId="{11849D7B-D3C1-433A-B276-7BA37853C05B}" destId="{E05DFE85-F41A-4622-B87A-F33721FA5079}" srcOrd="0" destOrd="0" presId="urn:microsoft.com/office/officeart/2005/8/layout/hList1"/>
    <dgm:cxn modelId="{E238F596-C868-4EE0-ACD6-368F6EB11642}" srcId="{B1D72044-B840-43FC-940B-A105499BA6F9}" destId="{5C52A686-5A57-4CD7-8CC9-E31074046AB0}" srcOrd="0" destOrd="0" parTransId="{DF2673C8-D32E-4B0D-A45B-E445A581ED53}" sibTransId="{048FE821-2201-49A4-8445-EE91479667DA}"/>
    <dgm:cxn modelId="{6EB66C98-0A36-44F6-9B97-E54B78A90B5F}" type="presOf" srcId="{5C52A686-5A57-4CD7-8CC9-E31074046AB0}" destId="{CE19F2A0-FEF9-4DCF-BEF8-6F15881BE59A}" srcOrd="0" destOrd="0" presId="urn:microsoft.com/office/officeart/2005/8/layout/hList1"/>
    <dgm:cxn modelId="{4CA0E89C-F9A4-4782-B2C7-6C79F6F0C4FF}" type="presOf" srcId="{CBE8C9AE-5819-401C-BD2A-BDC96D83DAAB}" destId="{C539E52E-1C05-464A-A831-98086947EBAB}" srcOrd="0" destOrd="0" presId="urn:microsoft.com/office/officeart/2005/8/layout/hList1"/>
    <dgm:cxn modelId="{26A6A89E-DE7C-44B2-B3D0-413786B0999C}" type="presOf" srcId="{B1D72044-B840-43FC-940B-A105499BA6F9}" destId="{72510E7E-637D-437E-B04F-76027513BAF7}" srcOrd="0" destOrd="0" presId="urn:microsoft.com/office/officeart/2005/8/layout/hList1"/>
    <dgm:cxn modelId="{A7EC48A2-8D1B-4D85-91F8-CAACBE0B79F3}" type="presOf" srcId="{24E0F8B3-39BF-4934-9C64-4244E4DFF1A2}" destId="{C3F8227D-1B82-4CBD-8193-70EF9DB40417}" srcOrd="0" destOrd="0" presId="urn:microsoft.com/office/officeart/2005/8/layout/hList1"/>
    <dgm:cxn modelId="{798502B4-BC52-41F8-913D-92A339D9DDB3}" srcId="{24E0F8B3-39BF-4934-9C64-4244E4DFF1A2}" destId="{CBE8C9AE-5819-401C-BD2A-BDC96D83DAAB}" srcOrd="0" destOrd="0" parTransId="{B2CEB7B0-3B7A-4ADA-9BAC-692E6F758665}" sibTransId="{10A013DA-A0A2-4812-8CAF-1435FC3EA38F}"/>
    <dgm:cxn modelId="{E1D966E5-55BA-478D-8CF5-7ADE90D1D8E5}" type="presOf" srcId="{8E477C8F-D042-47BF-9BE3-2BBD2F11D512}" destId="{933E2726-F635-48C8-8FDD-C4138F6A47BA}" srcOrd="0" destOrd="0" presId="urn:microsoft.com/office/officeart/2005/8/layout/hList1"/>
    <dgm:cxn modelId="{C4F532F1-F125-4989-883F-C6F050910003}" srcId="{B1D72044-B840-43FC-940B-A105499BA6F9}" destId="{DE1A7A87-53A3-42B2-A6B1-21007EC7CDE1}" srcOrd="3" destOrd="0" parTransId="{BB22C431-C2F9-41C5-89D6-298F8C21A6B7}" sibTransId="{45B2ADDE-9996-41D9-B67A-506E8A1BE018}"/>
    <dgm:cxn modelId="{44BB2EC7-902D-46BA-87C7-BB6262A07692}" type="presParOf" srcId="{72510E7E-637D-437E-B04F-76027513BAF7}" destId="{A918CDE7-DF81-4C6B-ADFC-553889157B9C}" srcOrd="0" destOrd="0" presId="urn:microsoft.com/office/officeart/2005/8/layout/hList1"/>
    <dgm:cxn modelId="{5E73FA42-6B47-4EA7-8DBB-A622387C7966}" type="presParOf" srcId="{A918CDE7-DF81-4C6B-ADFC-553889157B9C}" destId="{CE19F2A0-FEF9-4DCF-BEF8-6F15881BE59A}" srcOrd="0" destOrd="0" presId="urn:microsoft.com/office/officeart/2005/8/layout/hList1"/>
    <dgm:cxn modelId="{8243C9A2-C0D4-4D55-B6E7-D97A99E4DDD4}" type="presParOf" srcId="{A918CDE7-DF81-4C6B-ADFC-553889157B9C}" destId="{933E2726-F635-48C8-8FDD-C4138F6A47BA}" srcOrd="1" destOrd="0" presId="urn:microsoft.com/office/officeart/2005/8/layout/hList1"/>
    <dgm:cxn modelId="{DDFDE457-871F-41F1-9C2B-58E285F5EB67}" type="presParOf" srcId="{72510E7E-637D-437E-B04F-76027513BAF7}" destId="{03EAE2D5-B147-4BA7-A12E-353D1C918FC0}" srcOrd="1" destOrd="0" presId="urn:microsoft.com/office/officeart/2005/8/layout/hList1"/>
    <dgm:cxn modelId="{1FC16EFF-19E6-4210-B3C1-505833485B82}" type="presParOf" srcId="{72510E7E-637D-437E-B04F-76027513BAF7}" destId="{20578F1B-887C-4E8F-8796-E81B5C205161}" srcOrd="2" destOrd="0" presId="urn:microsoft.com/office/officeart/2005/8/layout/hList1"/>
    <dgm:cxn modelId="{A51F4DEF-A3BA-4ACF-8CFD-864051F4799B}" type="presParOf" srcId="{20578F1B-887C-4E8F-8796-E81B5C205161}" destId="{C3F8227D-1B82-4CBD-8193-70EF9DB40417}" srcOrd="0" destOrd="0" presId="urn:microsoft.com/office/officeart/2005/8/layout/hList1"/>
    <dgm:cxn modelId="{D331F285-F0ED-4782-9821-257F78A25F7F}" type="presParOf" srcId="{20578F1B-887C-4E8F-8796-E81B5C205161}" destId="{C539E52E-1C05-464A-A831-98086947EBAB}" srcOrd="1" destOrd="0" presId="urn:microsoft.com/office/officeart/2005/8/layout/hList1"/>
    <dgm:cxn modelId="{F04DBD6D-8D7C-4922-86B0-E036815A332B}" type="presParOf" srcId="{72510E7E-637D-437E-B04F-76027513BAF7}" destId="{878047CC-4A94-43AC-98A8-F7FFF014C8BC}" srcOrd="3" destOrd="0" presId="urn:microsoft.com/office/officeart/2005/8/layout/hList1"/>
    <dgm:cxn modelId="{F989B8C5-FFC6-4E43-84A3-93FD0E7CC9EF}" type="presParOf" srcId="{72510E7E-637D-437E-B04F-76027513BAF7}" destId="{EF63E023-BCB3-4357-8985-A11C53B3587E}" srcOrd="4" destOrd="0" presId="urn:microsoft.com/office/officeart/2005/8/layout/hList1"/>
    <dgm:cxn modelId="{BD47C774-A5F9-4E7A-A640-4348C516F41B}" type="presParOf" srcId="{EF63E023-BCB3-4357-8985-A11C53B3587E}" destId="{722823A3-6605-448A-B110-94B9E1D5B897}" srcOrd="0" destOrd="0" presId="urn:microsoft.com/office/officeart/2005/8/layout/hList1"/>
    <dgm:cxn modelId="{A5F5259D-7DEA-4330-BB5A-88064D694831}" type="presParOf" srcId="{EF63E023-BCB3-4357-8985-A11C53B3587E}" destId="{534BA9A6-83D6-4514-A1B2-90F3CE0774B4}" srcOrd="1" destOrd="0" presId="urn:microsoft.com/office/officeart/2005/8/layout/hList1"/>
    <dgm:cxn modelId="{E4281D7B-B171-4D7C-B961-C72D903541E2}" type="presParOf" srcId="{72510E7E-637D-437E-B04F-76027513BAF7}" destId="{A1467204-6AFE-4D00-B9CD-69F492C37F52}" srcOrd="5" destOrd="0" presId="urn:microsoft.com/office/officeart/2005/8/layout/hList1"/>
    <dgm:cxn modelId="{133DE355-4C47-4E4B-9BF7-A17D1B118F41}" type="presParOf" srcId="{72510E7E-637D-437E-B04F-76027513BAF7}" destId="{F34B39D2-7B20-4320-9780-6FE59286031A}" srcOrd="6" destOrd="0" presId="urn:microsoft.com/office/officeart/2005/8/layout/hList1"/>
    <dgm:cxn modelId="{A402CE9C-5FA5-4A42-B176-600DF3D95E05}" type="presParOf" srcId="{F34B39D2-7B20-4320-9780-6FE59286031A}" destId="{4FE0CF43-4586-47B3-BAAF-4BD38D0FA56C}" srcOrd="0" destOrd="0" presId="urn:microsoft.com/office/officeart/2005/8/layout/hList1"/>
    <dgm:cxn modelId="{D03D96BB-FE23-46A7-8E48-73591302DF94}" type="presParOf" srcId="{F34B39D2-7B20-4320-9780-6FE59286031A}" destId="{E05DFE85-F41A-4622-B87A-F33721FA5079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DFCE945-5350-4C68-8436-27AD2DAD027F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FC72FF1E-A97D-4BA7-9F01-30954FAA93D6}">
      <dgm:prSet phldrT="[Text]"/>
      <dgm:spPr/>
      <dgm:t>
        <a:bodyPr/>
        <a:lstStyle/>
        <a:p>
          <a:r>
            <a:rPr lang="en-US"/>
            <a:t>Account managers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442493F2-6575-4BAA-BFBC-8D278F6255C8}" type="parTrans" cxnId="{6B5AFB1C-9811-483A-803C-60837D635657}">
      <dgm:prSet/>
      <dgm:spPr/>
      <dgm:t>
        <a:bodyPr/>
        <a:lstStyle/>
        <a:p>
          <a:endParaRPr lang="en-US"/>
        </a:p>
      </dgm:t>
    </dgm:pt>
    <dgm:pt modelId="{45E9AA09-2EC0-4519-B317-ECEC95C1E90C}" type="sibTrans" cxnId="{6B5AFB1C-9811-483A-803C-60837D635657}">
      <dgm:prSet/>
      <dgm:spPr/>
      <dgm:t>
        <a:bodyPr/>
        <a:lstStyle/>
        <a:p>
          <a:endParaRPr lang="en-US"/>
        </a:p>
      </dgm:t>
    </dgm:pt>
    <dgm:pt modelId="{34AAEB46-5455-4C0C-A873-00D925E7431A}">
      <dgm:prSet phldrT="[Text]"/>
      <dgm:spPr/>
      <dgm:t>
        <a:bodyPr/>
        <a:lstStyle/>
        <a:p>
          <a:r>
            <a:rPr lang="en-US"/>
            <a:t>Work with clients to identify the brand benefits, the target audience, and the competitive position. 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C2D9D144-F861-4D01-9924-30F3B30CD8D4}" type="parTrans" cxnId="{3538094F-E268-4DE1-BB25-FD692C186F27}">
      <dgm:prSet/>
      <dgm:spPr/>
      <dgm:t>
        <a:bodyPr/>
        <a:lstStyle/>
        <a:p>
          <a:endParaRPr lang="en-US"/>
        </a:p>
      </dgm:t>
    </dgm:pt>
    <dgm:pt modelId="{9156F71C-EFCB-4A7D-9057-9098CB9F5ECF}" type="sibTrans" cxnId="{3538094F-E268-4DE1-BB25-FD692C186F27}">
      <dgm:prSet/>
      <dgm:spPr/>
      <dgm:t>
        <a:bodyPr/>
        <a:lstStyle/>
        <a:p>
          <a:endParaRPr lang="en-US"/>
        </a:p>
      </dgm:t>
    </dgm:pt>
    <dgm:pt modelId="{3D9365FA-9F6D-4B9B-A49C-0B368893B22F}">
      <dgm:prSet phldrT="[Text]"/>
      <dgm:spPr/>
      <dgm:t>
        <a:bodyPr/>
        <a:lstStyle/>
        <a:p>
          <a:r>
            <a:rPr lang="en-US"/>
            <a:t>Account planner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3F2F8F65-1F14-4E25-8BC1-7DC7FF44CB38}" type="parTrans" cxnId="{E6F95A9F-4F6A-4469-A8D8-28A9A57DDE7D}">
      <dgm:prSet/>
      <dgm:spPr/>
      <dgm:t>
        <a:bodyPr/>
        <a:lstStyle/>
        <a:p>
          <a:endParaRPr lang="en-US"/>
        </a:p>
      </dgm:t>
    </dgm:pt>
    <dgm:pt modelId="{664D41D4-2A71-4C9D-ACA1-47209D5088FA}" type="sibTrans" cxnId="{E6F95A9F-4F6A-4469-A8D8-28A9A57DDE7D}">
      <dgm:prSet/>
      <dgm:spPr/>
      <dgm:t>
        <a:bodyPr/>
        <a:lstStyle/>
        <a:p>
          <a:endParaRPr lang="en-US"/>
        </a:p>
      </dgm:t>
    </dgm:pt>
    <dgm:pt modelId="{10A9D94B-C621-4129-9B15-7D7957859D4B}">
      <dgm:prSet phldrT="[Text]"/>
      <dgm:spPr/>
      <dgm:t>
        <a:bodyPr/>
        <a:lstStyle/>
        <a:p>
          <a:r>
            <a:rPr lang="en-US"/>
            <a:t>Conduct research to help firms understand their target audience.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D4846534-CEEE-4458-8BD0-08DA79B499A1}" type="parTrans" cxnId="{D79E97CC-AE39-4B59-8799-30FD2E2B3ADD}">
      <dgm:prSet/>
      <dgm:spPr/>
      <dgm:t>
        <a:bodyPr/>
        <a:lstStyle/>
        <a:p>
          <a:endParaRPr lang="en-US"/>
        </a:p>
      </dgm:t>
    </dgm:pt>
    <dgm:pt modelId="{CF51F6FA-18C0-4F87-B333-596DAF6BD83F}" type="sibTrans" cxnId="{D79E97CC-AE39-4B59-8799-30FD2E2B3ADD}">
      <dgm:prSet/>
      <dgm:spPr/>
      <dgm:t>
        <a:bodyPr/>
        <a:lstStyle/>
        <a:p>
          <a:endParaRPr lang="en-US"/>
        </a:p>
      </dgm:t>
    </dgm:pt>
    <dgm:pt modelId="{D5E250D4-1EEC-49AD-A02D-25C82FFFE011}">
      <dgm:prSet phldrT="[Text]"/>
      <dgm:spPr/>
      <dgm:t>
        <a:bodyPr/>
        <a:lstStyle/>
        <a:p>
          <a:r>
            <a:rPr lang="en-US"/>
            <a:t>Creative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5B05B1CE-29DA-4AEF-80CF-098EA67CA4F2}" type="parTrans" cxnId="{9F016CC1-413D-4208-AD10-A3B3789C7763}">
      <dgm:prSet/>
      <dgm:spPr/>
      <dgm:t>
        <a:bodyPr/>
        <a:lstStyle/>
        <a:p>
          <a:endParaRPr lang="en-US"/>
        </a:p>
      </dgm:t>
    </dgm:pt>
    <dgm:pt modelId="{1E5B47B7-AE17-477C-91B4-64795D31854A}" type="sibTrans" cxnId="{9F016CC1-413D-4208-AD10-A3B3789C7763}">
      <dgm:prSet/>
      <dgm:spPr/>
      <dgm:t>
        <a:bodyPr/>
        <a:lstStyle/>
        <a:p>
          <a:endParaRPr lang="en-US"/>
        </a:p>
      </dgm:t>
    </dgm:pt>
    <dgm:pt modelId="{FFC974E4-C0F3-4954-8B42-257A11CDAA89}">
      <dgm:prSet phldrT="[Text]"/>
      <dgm:spPr/>
      <dgm:t>
        <a:bodyPr/>
        <a:lstStyle/>
        <a:p>
          <a:r>
            <a:rPr lang="en-US"/>
            <a:t>Develop ads.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C8D55D65-960E-4469-B362-6830D4559F4F}" type="parTrans" cxnId="{F2023813-DBB7-47C1-8250-78DF030B79B4}">
      <dgm:prSet/>
      <dgm:spPr/>
      <dgm:t>
        <a:bodyPr/>
        <a:lstStyle/>
        <a:p>
          <a:endParaRPr lang="en-US"/>
        </a:p>
      </dgm:t>
    </dgm:pt>
    <dgm:pt modelId="{A52CA3CE-62BD-4D67-B9A8-6B34AE09CF1D}" type="sibTrans" cxnId="{F2023813-DBB7-47C1-8250-78DF030B79B4}">
      <dgm:prSet/>
      <dgm:spPr/>
      <dgm:t>
        <a:bodyPr/>
        <a:lstStyle/>
        <a:p>
          <a:endParaRPr lang="en-US"/>
        </a:p>
      </dgm:t>
    </dgm:pt>
    <dgm:pt modelId="{BA974B61-059E-45E9-8EC2-FC8E8E529CBC}">
      <dgm:prSet phldrT="[Text]"/>
      <dgm:spPr/>
      <dgm:t>
        <a:bodyPr/>
        <a:lstStyle/>
        <a:p>
          <a:r>
            <a:rPr lang="en-US"/>
            <a:t>Media buyer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88A79B6D-E8D2-4BFE-A9A0-AB3936200405}" type="parTrans" cxnId="{8ADCFBE1-55E8-4EEB-9BCE-7EDB60D2EDA7}">
      <dgm:prSet/>
      <dgm:spPr/>
      <dgm:t>
        <a:bodyPr/>
        <a:lstStyle/>
        <a:p>
          <a:endParaRPr lang="en-US"/>
        </a:p>
      </dgm:t>
    </dgm:pt>
    <dgm:pt modelId="{3172B220-E342-4A4C-881D-96332C80786D}" type="sibTrans" cxnId="{8ADCFBE1-55E8-4EEB-9BCE-7EDB60D2EDA7}">
      <dgm:prSet/>
      <dgm:spPr/>
      <dgm:t>
        <a:bodyPr/>
        <a:lstStyle/>
        <a:p>
          <a:endParaRPr lang="en-US"/>
        </a:p>
      </dgm:t>
    </dgm:pt>
    <dgm:pt modelId="{A045B63E-65E5-4538-870F-5F86A40E17CE}">
      <dgm:prSet phldrT="[Text]"/>
      <dgm:spPr/>
      <dgm:t>
        <a:bodyPr/>
        <a:lstStyle/>
        <a:p>
          <a:r>
            <a:rPr lang="en-US"/>
            <a:t>Producer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0AB1A109-E4F3-4CDF-BB66-AFBE1F2C1498}" type="parTrans" cxnId="{EA7CEE92-52B1-430F-B56C-BB290DA353F8}">
      <dgm:prSet/>
      <dgm:spPr/>
      <dgm:t>
        <a:bodyPr/>
        <a:lstStyle/>
        <a:p>
          <a:endParaRPr lang="en-US"/>
        </a:p>
      </dgm:t>
    </dgm:pt>
    <dgm:pt modelId="{83CD793C-4C9E-472D-945C-AB2D205EE2CD}" type="sibTrans" cxnId="{EA7CEE92-52B1-430F-B56C-BB290DA353F8}">
      <dgm:prSet/>
      <dgm:spPr/>
      <dgm:t>
        <a:bodyPr/>
        <a:lstStyle/>
        <a:p>
          <a:endParaRPr lang="en-US"/>
        </a:p>
      </dgm:t>
    </dgm:pt>
    <dgm:pt modelId="{FD65EA9A-7722-4128-BE4E-7242F9F7E62E}">
      <dgm:prSet phldrT="[Text]"/>
      <dgm:spPr/>
      <dgm:t>
        <a:bodyPr/>
        <a:lstStyle/>
        <a:p>
          <a:r>
            <a:rPr lang="en-US"/>
            <a:t>Manage client’s budget (to purchase appropriate media).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4F7ED56F-465F-4AD8-BC75-2F9A7E140603}" type="parTrans" cxnId="{CE27FA83-E8C1-45C1-9F6A-D80B2CEA5F4C}">
      <dgm:prSet/>
      <dgm:spPr/>
      <dgm:t>
        <a:bodyPr/>
        <a:lstStyle/>
        <a:p>
          <a:endParaRPr lang="en-US"/>
        </a:p>
      </dgm:t>
    </dgm:pt>
    <dgm:pt modelId="{C102F0AD-548C-4ED4-9C1F-E286EF171B48}" type="sibTrans" cxnId="{CE27FA83-E8C1-45C1-9F6A-D80B2CEA5F4C}">
      <dgm:prSet/>
      <dgm:spPr/>
      <dgm:t>
        <a:bodyPr/>
        <a:lstStyle/>
        <a:p>
          <a:endParaRPr lang="en-US"/>
        </a:p>
      </dgm:t>
    </dgm:pt>
    <dgm:pt modelId="{E67834D2-2C33-46D1-95A1-71877D73CD58}">
      <dgm:prSet phldrT="[Text]"/>
      <dgm:spPr/>
      <dgm:t>
        <a:bodyPr/>
        <a:lstStyle/>
        <a:p>
          <a:r>
            <a:rPr lang="en-US"/>
            <a:t>They then develop the complete promotion plan.</a:t>
          </a:r>
        </a:p>
      </dgm:t>
    </dgm:pt>
    <dgm:pt modelId="{DBE42D01-1F12-4F7D-8452-FF84AA51B684}" type="parTrans" cxnId="{BF1D98E0-31B3-43FE-BBCF-BE0DB40B3890}">
      <dgm:prSet/>
      <dgm:spPr/>
      <dgm:t>
        <a:bodyPr/>
        <a:lstStyle/>
        <a:p>
          <a:endParaRPr lang="en-US"/>
        </a:p>
      </dgm:t>
    </dgm:pt>
    <dgm:pt modelId="{A9EDBF55-AD37-4C34-B065-6ECD2AA21A9C}" type="sibTrans" cxnId="{BF1D98E0-31B3-43FE-BBCF-BE0DB40B3890}">
      <dgm:prSet/>
      <dgm:spPr/>
      <dgm:t>
        <a:bodyPr/>
        <a:lstStyle/>
        <a:p>
          <a:endParaRPr lang="en-US"/>
        </a:p>
      </dgm:t>
    </dgm:pt>
    <dgm:pt modelId="{D1FF1F1B-FF6A-4BE9-AA5C-2F5E4F7EEF8D}">
      <dgm:prSet phldrT="[Text]"/>
      <dgm:spPr/>
      <dgm:t>
        <a:bodyPr/>
        <a:lstStyle/>
        <a:p>
          <a:r>
            <a:rPr lang="en-US"/>
            <a:t>Responsible for producing developed ads.</a:t>
          </a:r>
        </a:p>
      </dgm:t>
      <dgm:extLst>
        <a:ext uri="{E40237B7-FDA0-4F09-8148-C483321AD2D9}">
          <dgm14:cNvPr xmlns:dgm14="http://schemas.microsoft.com/office/drawing/2010/diagram" id="0" name="" descr="Account managers&#10; work with clients to identify the brand benefits, the target audience, and the competitive position. &#10; They then develop the complete promotion plan.&#10;Account planner&#10; Conduct research to help firms understand their target audience.&#10;Creative&#10; Develop ads/&#10;Media buyer&#10; Manage client’s budget (to purchase appropriate media)&#10;Producer&#10; Responsible for producing developed ads.&#10; Responsible for quality control.&#10;"/>
        </a:ext>
      </dgm:extLst>
    </dgm:pt>
    <dgm:pt modelId="{D4AABC5D-910A-4EEA-A89C-C7D8B68D2D7F}" type="parTrans" cxnId="{F5C31005-C7A8-4DC9-AC20-076A35A0212D}">
      <dgm:prSet/>
      <dgm:spPr/>
      <dgm:t>
        <a:bodyPr/>
        <a:lstStyle/>
        <a:p>
          <a:endParaRPr lang="en-US"/>
        </a:p>
      </dgm:t>
    </dgm:pt>
    <dgm:pt modelId="{7AB15D5A-92C0-49B4-A131-0F9392B74283}" type="sibTrans" cxnId="{F5C31005-C7A8-4DC9-AC20-076A35A0212D}">
      <dgm:prSet/>
      <dgm:spPr/>
      <dgm:t>
        <a:bodyPr/>
        <a:lstStyle/>
        <a:p>
          <a:endParaRPr lang="en-US"/>
        </a:p>
      </dgm:t>
    </dgm:pt>
    <dgm:pt modelId="{A9D79C7D-158A-41EF-8FA6-8B862FF92BE6}">
      <dgm:prSet phldrT="[Text]"/>
      <dgm:spPr/>
      <dgm:t>
        <a:bodyPr/>
        <a:lstStyle/>
        <a:p>
          <a:r>
            <a:rPr lang="en-US"/>
            <a:t>Responsible for quality control.</a:t>
          </a:r>
        </a:p>
      </dgm:t>
    </dgm:pt>
    <dgm:pt modelId="{27487320-8900-46DC-9ABD-E02035F90890}" type="parTrans" cxnId="{81CECB2C-F820-44B7-B2A9-09885C96C57E}">
      <dgm:prSet/>
      <dgm:spPr/>
      <dgm:t>
        <a:bodyPr/>
        <a:lstStyle/>
        <a:p>
          <a:endParaRPr lang="en-US"/>
        </a:p>
      </dgm:t>
    </dgm:pt>
    <dgm:pt modelId="{D502902E-CC2A-4F24-B117-40895C9752AC}" type="sibTrans" cxnId="{81CECB2C-F820-44B7-B2A9-09885C96C57E}">
      <dgm:prSet/>
      <dgm:spPr/>
      <dgm:t>
        <a:bodyPr/>
        <a:lstStyle/>
        <a:p>
          <a:endParaRPr lang="en-US"/>
        </a:p>
      </dgm:t>
    </dgm:pt>
    <dgm:pt modelId="{A8E9F97C-1275-42F7-8A12-0E51EF2F944F}" type="pres">
      <dgm:prSet presAssocID="{6DFCE945-5350-4C68-8436-27AD2DAD027F}" presName="Name0" presStyleCnt="0">
        <dgm:presLayoutVars>
          <dgm:dir/>
          <dgm:animLvl val="lvl"/>
          <dgm:resizeHandles val="exact"/>
        </dgm:presLayoutVars>
      </dgm:prSet>
      <dgm:spPr/>
    </dgm:pt>
    <dgm:pt modelId="{7A619B72-FCEC-4B2C-82A4-BF1AC437120A}" type="pres">
      <dgm:prSet presAssocID="{FC72FF1E-A97D-4BA7-9F01-30954FAA93D6}" presName="composite" presStyleCnt="0"/>
      <dgm:spPr/>
    </dgm:pt>
    <dgm:pt modelId="{4CE7FCCD-F6FD-41FF-9D1E-55E13516207F}" type="pres">
      <dgm:prSet presAssocID="{FC72FF1E-A97D-4BA7-9F01-30954FAA93D6}" presName="parTx" presStyleLbl="alignNode1" presStyleIdx="0" presStyleCnt="5">
        <dgm:presLayoutVars>
          <dgm:chMax val="0"/>
          <dgm:chPref val="0"/>
          <dgm:bulletEnabled val="1"/>
        </dgm:presLayoutVars>
      </dgm:prSet>
      <dgm:spPr/>
    </dgm:pt>
    <dgm:pt modelId="{F332627D-9658-4455-B16E-30E5C84305CC}" type="pres">
      <dgm:prSet presAssocID="{FC72FF1E-A97D-4BA7-9F01-30954FAA93D6}" presName="desTx" presStyleLbl="alignAccFollowNode1" presStyleIdx="0" presStyleCnt="5">
        <dgm:presLayoutVars>
          <dgm:bulletEnabled val="1"/>
        </dgm:presLayoutVars>
      </dgm:prSet>
      <dgm:spPr/>
    </dgm:pt>
    <dgm:pt modelId="{2CD5AEC2-1521-46F9-951B-73C8DFE2FC58}" type="pres">
      <dgm:prSet presAssocID="{45E9AA09-2EC0-4519-B317-ECEC95C1E90C}" presName="space" presStyleCnt="0"/>
      <dgm:spPr/>
    </dgm:pt>
    <dgm:pt modelId="{83D2BC62-4C00-43F8-B160-D1A6F6E8187B}" type="pres">
      <dgm:prSet presAssocID="{3D9365FA-9F6D-4B9B-A49C-0B368893B22F}" presName="composite" presStyleCnt="0"/>
      <dgm:spPr/>
    </dgm:pt>
    <dgm:pt modelId="{408CCB40-39E3-4309-87CE-46F272F3366C}" type="pres">
      <dgm:prSet presAssocID="{3D9365FA-9F6D-4B9B-A49C-0B368893B22F}" presName="parTx" presStyleLbl="alignNode1" presStyleIdx="1" presStyleCnt="5">
        <dgm:presLayoutVars>
          <dgm:chMax val="0"/>
          <dgm:chPref val="0"/>
          <dgm:bulletEnabled val="1"/>
        </dgm:presLayoutVars>
      </dgm:prSet>
      <dgm:spPr/>
    </dgm:pt>
    <dgm:pt modelId="{F09E5E8A-9B60-4473-BAC7-49FCD16881A5}" type="pres">
      <dgm:prSet presAssocID="{3D9365FA-9F6D-4B9B-A49C-0B368893B22F}" presName="desTx" presStyleLbl="alignAccFollowNode1" presStyleIdx="1" presStyleCnt="5">
        <dgm:presLayoutVars>
          <dgm:bulletEnabled val="1"/>
        </dgm:presLayoutVars>
      </dgm:prSet>
      <dgm:spPr/>
    </dgm:pt>
    <dgm:pt modelId="{9D24A179-7970-48E9-A0B6-D5D51C276E88}" type="pres">
      <dgm:prSet presAssocID="{664D41D4-2A71-4C9D-ACA1-47209D5088FA}" presName="space" presStyleCnt="0"/>
      <dgm:spPr/>
    </dgm:pt>
    <dgm:pt modelId="{282F42EB-5973-478F-974A-CED1F3335B29}" type="pres">
      <dgm:prSet presAssocID="{D5E250D4-1EEC-49AD-A02D-25C82FFFE011}" presName="composite" presStyleCnt="0"/>
      <dgm:spPr/>
    </dgm:pt>
    <dgm:pt modelId="{E578AB04-031C-437C-89AD-DF1A9710DEEF}" type="pres">
      <dgm:prSet presAssocID="{D5E250D4-1EEC-49AD-A02D-25C82FFFE011}" presName="parTx" presStyleLbl="alignNode1" presStyleIdx="2" presStyleCnt="5">
        <dgm:presLayoutVars>
          <dgm:chMax val="0"/>
          <dgm:chPref val="0"/>
          <dgm:bulletEnabled val="1"/>
        </dgm:presLayoutVars>
      </dgm:prSet>
      <dgm:spPr/>
    </dgm:pt>
    <dgm:pt modelId="{E1A6759D-C9DB-4FB4-9D60-2DC7ECE2710D}" type="pres">
      <dgm:prSet presAssocID="{D5E250D4-1EEC-49AD-A02D-25C82FFFE011}" presName="desTx" presStyleLbl="alignAccFollowNode1" presStyleIdx="2" presStyleCnt="5">
        <dgm:presLayoutVars>
          <dgm:bulletEnabled val="1"/>
        </dgm:presLayoutVars>
      </dgm:prSet>
      <dgm:spPr/>
    </dgm:pt>
    <dgm:pt modelId="{4DB6BEA8-895B-4F59-AD00-CF75F7379A25}" type="pres">
      <dgm:prSet presAssocID="{1E5B47B7-AE17-477C-91B4-64795D31854A}" presName="space" presStyleCnt="0"/>
      <dgm:spPr/>
    </dgm:pt>
    <dgm:pt modelId="{8F484D34-EA31-4ACE-873D-AB97963F7F57}" type="pres">
      <dgm:prSet presAssocID="{BA974B61-059E-45E9-8EC2-FC8E8E529CBC}" presName="composite" presStyleCnt="0"/>
      <dgm:spPr/>
    </dgm:pt>
    <dgm:pt modelId="{DDAB6B8A-1F6E-456D-BEB0-92A0EF6E2CCF}" type="pres">
      <dgm:prSet presAssocID="{BA974B61-059E-45E9-8EC2-FC8E8E529CBC}" presName="parTx" presStyleLbl="alignNode1" presStyleIdx="3" presStyleCnt="5">
        <dgm:presLayoutVars>
          <dgm:chMax val="0"/>
          <dgm:chPref val="0"/>
          <dgm:bulletEnabled val="1"/>
        </dgm:presLayoutVars>
      </dgm:prSet>
      <dgm:spPr/>
    </dgm:pt>
    <dgm:pt modelId="{F6E0D5BE-5899-4654-9AB8-D0B6FEF117E6}" type="pres">
      <dgm:prSet presAssocID="{BA974B61-059E-45E9-8EC2-FC8E8E529CBC}" presName="desTx" presStyleLbl="alignAccFollowNode1" presStyleIdx="3" presStyleCnt="5">
        <dgm:presLayoutVars>
          <dgm:bulletEnabled val="1"/>
        </dgm:presLayoutVars>
      </dgm:prSet>
      <dgm:spPr/>
    </dgm:pt>
    <dgm:pt modelId="{67B7DF69-9B6E-44AE-817A-D821054777CA}" type="pres">
      <dgm:prSet presAssocID="{3172B220-E342-4A4C-881D-96332C80786D}" presName="space" presStyleCnt="0"/>
      <dgm:spPr/>
    </dgm:pt>
    <dgm:pt modelId="{61003240-A96B-41C0-9C95-385D70CB7ACD}" type="pres">
      <dgm:prSet presAssocID="{A045B63E-65E5-4538-870F-5F86A40E17CE}" presName="composite" presStyleCnt="0"/>
      <dgm:spPr/>
    </dgm:pt>
    <dgm:pt modelId="{D4822E29-0D7F-4B1F-A8F3-CED8E08C9384}" type="pres">
      <dgm:prSet presAssocID="{A045B63E-65E5-4538-870F-5F86A40E17CE}" presName="parTx" presStyleLbl="alignNode1" presStyleIdx="4" presStyleCnt="5">
        <dgm:presLayoutVars>
          <dgm:chMax val="0"/>
          <dgm:chPref val="0"/>
          <dgm:bulletEnabled val="1"/>
        </dgm:presLayoutVars>
      </dgm:prSet>
      <dgm:spPr/>
    </dgm:pt>
    <dgm:pt modelId="{87194902-D3A3-4190-AA66-F9CCE6913B6A}" type="pres">
      <dgm:prSet presAssocID="{A045B63E-65E5-4538-870F-5F86A40E17CE}" presName="desTx" presStyleLbl="alignAccFollowNode1" presStyleIdx="4" presStyleCnt="5">
        <dgm:presLayoutVars>
          <dgm:bulletEnabled val="1"/>
        </dgm:presLayoutVars>
      </dgm:prSet>
      <dgm:spPr/>
    </dgm:pt>
  </dgm:ptLst>
  <dgm:cxnLst>
    <dgm:cxn modelId="{F5C31005-C7A8-4DC9-AC20-076A35A0212D}" srcId="{A045B63E-65E5-4538-870F-5F86A40E17CE}" destId="{D1FF1F1B-FF6A-4BE9-AA5C-2F5E4F7EEF8D}" srcOrd="0" destOrd="0" parTransId="{D4AABC5D-910A-4EEA-A89C-C7D8B68D2D7F}" sibTransId="{7AB15D5A-92C0-49B4-A131-0F9392B74283}"/>
    <dgm:cxn modelId="{1E5AAA0F-2C88-4398-BC13-E515087174C9}" type="presOf" srcId="{A045B63E-65E5-4538-870F-5F86A40E17CE}" destId="{D4822E29-0D7F-4B1F-A8F3-CED8E08C9384}" srcOrd="0" destOrd="0" presId="urn:microsoft.com/office/officeart/2005/8/layout/hList1"/>
    <dgm:cxn modelId="{28CE1B13-B242-46D7-A204-5E037D73EFEC}" type="presOf" srcId="{D5E250D4-1EEC-49AD-A02D-25C82FFFE011}" destId="{E578AB04-031C-437C-89AD-DF1A9710DEEF}" srcOrd="0" destOrd="0" presId="urn:microsoft.com/office/officeart/2005/8/layout/hList1"/>
    <dgm:cxn modelId="{F2023813-DBB7-47C1-8250-78DF030B79B4}" srcId="{D5E250D4-1EEC-49AD-A02D-25C82FFFE011}" destId="{FFC974E4-C0F3-4954-8B42-257A11CDAA89}" srcOrd="0" destOrd="0" parTransId="{C8D55D65-960E-4469-B362-6830D4559F4F}" sibTransId="{A52CA3CE-62BD-4D67-B9A8-6B34AE09CF1D}"/>
    <dgm:cxn modelId="{4B039A13-C398-4D52-8ADC-6BCD109A74AD}" type="presOf" srcId="{FC72FF1E-A97D-4BA7-9F01-30954FAA93D6}" destId="{4CE7FCCD-F6FD-41FF-9D1E-55E13516207F}" srcOrd="0" destOrd="0" presId="urn:microsoft.com/office/officeart/2005/8/layout/hList1"/>
    <dgm:cxn modelId="{6B5AFB1C-9811-483A-803C-60837D635657}" srcId="{6DFCE945-5350-4C68-8436-27AD2DAD027F}" destId="{FC72FF1E-A97D-4BA7-9F01-30954FAA93D6}" srcOrd="0" destOrd="0" parTransId="{442493F2-6575-4BAA-BFBC-8D278F6255C8}" sibTransId="{45E9AA09-2EC0-4519-B317-ECEC95C1E90C}"/>
    <dgm:cxn modelId="{AF49C327-E976-430D-AC4A-610288E828C4}" type="presOf" srcId="{FD65EA9A-7722-4128-BE4E-7242F9F7E62E}" destId="{F6E0D5BE-5899-4654-9AB8-D0B6FEF117E6}" srcOrd="0" destOrd="0" presId="urn:microsoft.com/office/officeart/2005/8/layout/hList1"/>
    <dgm:cxn modelId="{81CECB2C-F820-44B7-B2A9-09885C96C57E}" srcId="{A045B63E-65E5-4538-870F-5F86A40E17CE}" destId="{A9D79C7D-158A-41EF-8FA6-8B862FF92BE6}" srcOrd="1" destOrd="0" parTransId="{27487320-8900-46DC-9ABD-E02035F90890}" sibTransId="{D502902E-CC2A-4F24-B117-40895C9752AC}"/>
    <dgm:cxn modelId="{22753A37-C570-401C-A243-70E4E48B87DA}" type="presOf" srcId="{6DFCE945-5350-4C68-8436-27AD2DAD027F}" destId="{A8E9F97C-1275-42F7-8A12-0E51EF2F944F}" srcOrd="0" destOrd="0" presId="urn:microsoft.com/office/officeart/2005/8/layout/hList1"/>
    <dgm:cxn modelId="{498A4947-20C3-44E1-901C-2D2A5D282439}" type="presOf" srcId="{10A9D94B-C621-4129-9B15-7D7957859D4B}" destId="{F09E5E8A-9B60-4473-BAC7-49FCD16881A5}" srcOrd="0" destOrd="0" presId="urn:microsoft.com/office/officeart/2005/8/layout/hList1"/>
    <dgm:cxn modelId="{D7ADD96B-9C7B-459B-A1B6-3C8E98EFBCA3}" type="presOf" srcId="{D1FF1F1B-FF6A-4BE9-AA5C-2F5E4F7EEF8D}" destId="{87194902-D3A3-4190-AA66-F9CCE6913B6A}" srcOrd="0" destOrd="0" presId="urn:microsoft.com/office/officeart/2005/8/layout/hList1"/>
    <dgm:cxn modelId="{3538094F-E268-4DE1-BB25-FD692C186F27}" srcId="{FC72FF1E-A97D-4BA7-9F01-30954FAA93D6}" destId="{34AAEB46-5455-4C0C-A873-00D925E7431A}" srcOrd="0" destOrd="0" parTransId="{C2D9D144-F861-4D01-9924-30F3B30CD8D4}" sibTransId="{9156F71C-EFCB-4A7D-9057-9098CB9F5ECF}"/>
    <dgm:cxn modelId="{67A7A04F-656B-45F2-BB74-A908F395ED11}" type="presOf" srcId="{34AAEB46-5455-4C0C-A873-00D925E7431A}" destId="{F332627D-9658-4455-B16E-30E5C84305CC}" srcOrd="0" destOrd="0" presId="urn:microsoft.com/office/officeart/2005/8/layout/hList1"/>
    <dgm:cxn modelId="{7476757F-040E-4DAA-9599-9A8A354E100E}" type="presOf" srcId="{FFC974E4-C0F3-4954-8B42-257A11CDAA89}" destId="{E1A6759D-C9DB-4FB4-9D60-2DC7ECE2710D}" srcOrd="0" destOrd="0" presId="urn:microsoft.com/office/officeart/2005/8/layout/hList1"/>
    <dgm:cxn modelId="{CE27FA83-E8C1-45C1-9F6A-D80B2CEA5F4C}" srcId="{BA974B61-059E-45E9-8EC2-FC8E8E529CBC}" destId="{FD65EA9A-7722-4128-BE4E-7242F9F7E62E}" srcOrd="0" destOrd="0" parTransId="{4F7ED56F-465F-4AD8-BC75-2F9A7E140603}" sibTransId="{C102F0AD-548C-4ED4-9C1F-E286EF171B48}"/>
    <dgm:cxn modelId="{EA7CEE92-52B1-430F-B56C-BB290DA353F8}" srcId="{6DFCE945-5350-4C68-8436-27AD2DAD027F}" destId="{A045B63E-65E5-4538-870F-5F86A40E17CE}" srcOrd="4" destOrd="0" parTransId="{0AB1A109-E4F3-4CDF-BB66-AFBE1F2C1498}" sibTransId="{83CD793C-4C9E-472D-945C-AB2D205EE2CD}"/>
    <dgm:cxn modelId="{7CF73B9B-A05A-46DB-AEA8-6C1A4E9C9325}" type="presOf" srcId="{3D9365FA-9F6D-4B9B-A49C-0B368893B22F}" destId="{408CCB40-39E3-4309-87CE-46F272F3366C}" srcOrd="0" destOrd="0" presId="urn:microsoft.com/office/officeart/2005/8/layout/hList1"/>
    <dgm:cxn modelId="{E6F95A9F-4F6A-4469-A8D8-28A9A57DDE7D}" srcId="{6DFCE945-5350-4C68-8436-27AD2DAD027F}" destId="{3D9365FA-9F6D-4B9B-A49C-0B368893B22F}" srcOrd="1" destOrd="0" parTransId="{3F2F8F65-1F14-4E25-8BC1-7DC7FF44CB38}" sibTransId="{664D41D4-2A71-4C9D-ACA1-47209D5088FA}"/>
    <dgm:cxn modelId="{26EB8EB1-6BE5-4CDC-96FD-9C485729414D}" type="presOf" srcId="{BA974B61-059E-45E9-8EC2-FC8E8E529CBC}" destId="{DDAB6B8A-1F6E-456D-BEB0-92A0EF6E2CCF}" srcOrd="0" destOrd="0" presId="urn:microsoft.com/office/officeart/2005/8/layout/hList1"/>
    <dgm:cxn modelId="{9F016CC1-413D-4208-AD10-A3B3789C7763}" srcId="{6DFCE945-5350-4C68-8436-27AD2DAD027F}" destId="{D5E250D4-1EEC-49AD-A02D-25C82FFFE011}" srcOrd="2" destOrd="0" parTransId="{5B05B1CE-29DA-4AEF-80CF-098EA67CA4F2}" sibTransId="{1E5B47B7-AE17-477C-91B4-64795D31854A}"/>
    <dgm:cxn modelId="{3E6595C5-A041-4B99-8FE7-FFF21C618C49}" type="presOf" srcId="{E67834D2-2C33-46D1-95A1-71877D73CD58}" destId="{F332627D-9658-4455-B16E-30E5C84305CC}" srcOrd="0" destOrd="1" presId="urn:microsoft.com/office/officeart/2005/8/layout/hList1"/>
    <dgm:cxn modelId="{D79E97CC-AE39-4B59-8799-30FD2E2B3ADD}" srcId="{3D9365FA-9F6D-4B9B-A49C-0B368893B22F}" destId="{10A9D94B-C621-4129-9B15-7D7957859D4B}" srcOrd="0" destOrd="0" parTransId="{D4846534-CEEE-4458-8BD0-08DA79B499A1}" sibTransId="{CF51F6FA-18C0-4F87-B333-596DAF6BD83F}"/>
    <dgm:cxn modelId="{BF1D98E0-31B3-43FE-BBCF-BE0DB40B3890}" srcId="{FC72FF1E-A97D-4BA7-9F01-30954FAA93D6}" destId="{E67834D2-2C33-46D1-95A1-71877D73CD58}" srcOrd="1" destOrd="0" parTransId="{DBE42D01-1F12-4F7D-8452-FF84AA51B684}" sibTransId="{A9EDBF55-AD37-4C34-B065-6ECD2AA21A9C}"/>
    <dgm:cxn modelId="{8ADCFBE1-55E8-4EEB-9BCE-7EDB60D2EDA7}" srcId="{6DFCE945-5350-4C68-8436-27AD2DAD027F}" destId="{BA974B61-059E-45E9-8EC2-FC8E8E529CBC}" srcOrd="3" destOrd="0" parTransId="{88A79B6D-E8D2-4BFE-A9A0-AB3936200405}" sibTransId="{3172B220-E342-4A4C-881D-96332C80786D}"/>
    <dgm:cxn modelId="{40CD0DED-04FF-4110-8341-EE6E92B3B9A1}" type="presOf" srcId="{A9D79C7D-158A-41EF-8FA6-8B862FF92BE6}" destId="{87194902-D3A3-4190-AA66-F9CCE6913B6A}" srcOrd="0" destOrd="1" presId="urn:microsoft.com/office/officeart/2005/8/layout/hList1"/>
    <dgm:cxn modelId="{84D58F7A-3EBD-41F6-8606-ADA97CEA3199}" type="presParOf" srcId="{A8E9F97C-1275-42F7-8A12-0E51EF2F944F}" destId="{7A619B72-FCEC-4B2C-82A4-BF1AC437120A}" srcOrd="0" destOrd="0" presId="urn:microsoft.com/office/officeart/2005/8/layout/hList1"/>
    <dgm:cxn modelId="{AAB8250C-1F49-4FFA-8DDC-873A9B30D9C4}" type="presParOf" srcId="{7A619B72-FCEC-4B2C-82A4-BF1AC437120A}" destId="{4CE7FCCD-F6FD-41FF-9D1E-55E13516207F}" srcOrd="0" destOrd="0" presId="urn:microsoft.com/office/officeart/2005/8/layout/hList1"/>
    <dgm:cxn modelId="{2735CBAC-8C0B-4A02-A597-F1096A02BC82}" type="presParOf" srcId="{7A619B72-FCEC-4B2C-82A4-BF1AC437120A}" destId="{F332627D-9658-4455-B16E-30E5C84305CC}" srcOrd="1" destOrd="0" presId="urn:microsoft.com/office/officeart/2005/8/layout/hList1"/>
    <dgm:cxn modelId="{7ED0733C-C7B7-4DA7-9628-79AC6532419F}" type="presParOf" srcId="{A8E9F97C-1275-42F7-8A12-0E51EF2F944F}" destId="{2CD5AEC2-1521-46F9-951B-73C8DFE2FC58}" srcOrd="1" destOrd="0" presId="urn:microsoft.com/office/officeart/2005/8/layout/hList1"/>
    <dgm:cxn modelId="{47164DD7-1864-441C-98AB-7169E688FFBE}" type="presParOf" srcId="{A8E9F97C-1275-42F7-8A12-0E51EF2F944F}" destId="{83D2BC62-4C00-43F8-B160-D1A6F6E8187B}" srcOrd="2" destOrd="0" presId="urn:microsoft.com/office/officeart/2005/8/layout/hList1"/>
    <dgm:cxn modelId="{0B06339B-9137-4CBF-BBF1-AC9188ED75AD}" type="presParOf" srcId="{83D2BC62-4C00-43F8-B160-D1A6F6E8187B}" destId="{408CCB40-39E3-4309-87CE-46F272F3366C}" srcOrd="0" destOrd="0" presId="urn:microsoft.com/office/officeart/2005/8/layout/hList1"/>
    <dgm:cxn modelId="{6792B976-37CB-49C0-B8C9-3B0959C98150}" type="presParOf" srcId="{83D2BC62-4C00-43F8-B160-D1A6F6E8187B}" destId="{F09E5E8A-9B60-4473-BAC7-49FCD16881A5}" srcOrd="1" destOrd="0" presId="urn:microsoft.com/office/officeart/2005/8/layout/hList1"/>
    <dgm:cxn modelId="{FF89633A-588E-4199-B0E7-A1990607BABF}" type="presParOf" srcId="{A8E9F97C-1275-42F7-8A12-0E51EF2F944F}" destId="{9D24A179-7970-48E9-A0B6-D5D51C276E88}" srcOrd="3" destOrd="0" presId="urn:microsoft.com/office/officeart/2005/8/layout/hList1"/>
    <dgm:cxn modelId="{F9C001A4-4BE1-4298-83E4-E1A66BDC6E9C}" type="presParOf" srcId="{A8E9F97C-1275-42F7-8A12-0E51EF2F944F}" destId="{282F42EB-5973-478F-974A-CED1F3335B29}" srcOrd="4" destOrd="0" presId="urn:microsoft.com/office/officeart/2005/8/layout/hList1"/>
    <dgm:cxn modelId="{AFA2801D-B6D1-490F-905D-CF5144C86F90}" type="presParOf" srcId="{282F42EB-5973-478F-974A-CED1F3335B29}" destId="{E578AB04-031C-437C-89AD-DF1A9710DEEF}" srcOrd="0" destOrd="0" presId="urn:microsoft.com/office/officeart/2005/8/layout/hList1"/>
    <dgm:cxn modelId="{78D6E733-903D-4A1E-8266-FBBDAE781ACB}" type="presParOf" srcId="{282F42EB-5973-478F-974A-CED1F3335B29}" destId="{E1A6759D-C9DB-4FB4-9D60-2DC7ECE2710D}" srcOrd="1" destOrd="0" presId="urn:microsoft.com/office/officeart/2005/8/layout/hList1"/>
    <dgm:cxn modelId="{73EAD75F-672C-4151-8795-498F8B0EF5BD}" type="presParOf" srcId="{A8E9F97C-1275-42F7-8A12-0E51EF2F944F}" destId="{4DB6BEA8-895B-4F59-AD00-CF75F7379A25}" srcOrd="5" destOrd="0" presId="urn:microsoft.com/office/officeart/2005/8/layout/hList1"/>
    <dgm:cxn modelId="{1AE276BA-E3F5-43B8-9016-56CB8ED029CB}" type="presParOf" srcId="{A8E9F97C-1275-42F7-8A12-0E51EF2F944F}" destId="{8F484D34-EA31-4ACE-873D-AB97963F7F57}" srcOrd="6" destOrd="0" presId="urn:microsoft.com/office/officeart/2005/8/layout/hList1"/>
    <dgm:cxn modelId="{9F40D94C-D30F-47C1-BE31-1757D41506E1}" type="presParOf" srcId="{8F484D34-EA31-4ACE-873D-AB97963F7F57}" destId="{DDAB6B8A-1F6E-456D-BEB0-92A0EF6E2CCF}" srcOrd="0" destOrd="0" presId="urn:microsoft.com/office/officeart/2005/8/layout/hList1"/>
    <dgm:cxn modelId="{6C6E5729-931A-41EB-8289-5DB21FE17392}" type="presParOf" srcId="{8F484D34-EA31-4ACE-873D-AB97963F7F57}" destId="{F6E0D5BE-5899-4654-9AB8-D0B6FEF117E6}" srcOrd="1" destOrd="0" presId="urn:microsoft.com/office/officeart/2005/8/layout/hList1"/>
    <dgm:cxn modelId="{9B9E96DB-C3F4-4278-924D-01C4D6071EFF}" type="presParOf" srcId="{A8E9F97C-1275-42F7-8A12-0E51EF2F944F}" destId="{67B7DF69-9B6E-44AE-817A-D821054777CA}" srcOrd="7" destOrd="0" presId="urn:microsoft.com/office/officeart/2005/8/layout/hList1"/>
    <dgm:cxn modelId="{ACA15964-A3CA-47EF-A07F-4A3301E143AB}" type="presParOf" srcId="{A8E9F97C-1275-42F7-8A12-0E51EF2F944F}" destId="{61003240-A96B-41C0-9C95-385D70CB7ACD}" srcOrd="8" destOrd="0" presId="urn:microsoft.com/office/officeart/2005/8/layout/hList1"/>
    <dgm:cxn modelId="{CC4E7212-00A2-4A3A-BFC3-05810E9F84CF}" type="presParOf" srcId="{61003240-A96B-41C0-9C95-385D70CB7ACD}" destId="{D4822E29-0D7F-4B1F-A8F3-CED8E08C9384}" srcOrd="0" destOrd="0" presId="urn:microsoft.com/office/officeart/2005/8/layout/hList1"/>
    <dgm:cxn modelId="{6935A319-BF59-4821-A459-1E1BD889621B}" type="presParOf" srcId="{61003240-A96B-41C0-9C95-385D70CB7ACD}" destId="{87194902-D3A3-4190-AA66-F9CCE6913B6A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96D5A939-6538-4635-BDE6-09AE9EFC01DC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C287673A-0253-4278-9478-5A93E5A95273}">
      <dgm:prSet phldrT="[Text]"/>
      <dgm:spPr/>
      <dgm:t>
        <a:bodyPr/>
        <a:lstStyle/>
        <a:p>
          <a:r>
            <a:rPr lang="en-US"/>
            <a:t>Branding</a:t>
          </a:r>
        </a:p>
      </dgm:t>
      <dgm:extLst>
        <a:ext uri="{E40237B7-FDA0-4F09-8148-C483321AD2D9}">
          <dgm14:cNvPr xmlns:dgm14="http://schemas.microsoft.com/office/drawing/2010/diagram" id="0" name="" descr="Branding&#10;  A way to distinguish your product or service from others using a trademarked name or logo&#10;Targeting&#10; Selecting the segment(s) for the campaign that will be the focus of the advertising.&#10;Promotion&#10; One of the 4Ps of marketing&#10; Refers to all activities that inform and encourage consumers to buy a given product. This includes print and broadcast ads, coupons, billboards, personal sales, and online sales. &#10;Advertising&#10; Any paid form of presenting ideas, goods, or services by an identified sponsor. Historically, advertising messages have been tailored to a group and employ mass media such as radio, television, newspaper, and magazines&#10;"/>
        </a:ext>
      </dgm:extLst>
    </dgm:pt>
    <dgm:pt modelId="{4EB8FD94-B930-4183-9C12-CED5C26E1F56}" type="parTrans" cxnId="{35F4363D-9B0B-460D-A9FF-4C634F55CC46}">
      <dgm:prSet/>
      <dgm:spPr/>
      <dgm:t>
        <a:bodyPr/>
        <a:lstStyle/>
        <a:p>
          <a:endParaRPr lang="en-US"/>
        </a:p>
      </dgm:t>
    </dgm:pt>
    <dgm:pt modelId="{BFD9B9F0-1E52-4B49-B93B-832C5EBAAA72}" type="sibTrans" cxnId="{35F4363D-9B0B-460D-A9FF-4C634F55CC46}">
      <dgm:prSet/>
      <dgm:spPr/>
      <dgm:t>
        <a:bodyPr/>
        <a:lstStyle/>
        <a:p>
          <a:endParaRPr lang="en-US"/>
        </a:p>
      </dgm:t>
    </dgm:pt>
    <dgm:pt modelId="{33D372AF-74DB-4D4E-B330-0E972BAC0C95}">
      <dgm:prSet phldrT="[Text]"/>
      <dgm:spPr/>
      <dgm:t>
        <a:bodyPr/>
        <a:lstStyle/>
        <a:p>
          <a:r>
            <a:rPr lang="en-US"/>
            <a:t> A way to distinguish your product or service from others using a trademarked name or logo.</a:t>
          </a:r>
        </a:p>
      </dgm:t>
      <dgm:extLst>
        <a:ext uri="{E40237B7-FDA0-4F09-8148-C483321AD2D9}">
          <dgm14:cNvPr xmlns:dgm14="http://schemas.microsoft.com/office/drawing/2010/diagram" id="0" name="" descr="Branding&#10;  A way to distinguish your product or service from others using a trademarked name or logo&#10;Targeting&#10; Selecting the segment(s) for the campaign that will be the focus of the advertising.&#10;Promotion&#10; One of the 4Ps of marketing&#10; Refers to all activities that inform and encourage consumers to buy a given product. This includes print and broadcast ads, coupons, billboards, personal sales, and online sales. &#10;Advertising&#10; Any paid form of presenting ideas, goods, or services by an identified sponsor. Historically, advertising messages have been tailored to a group and employ mass media such as radio, television, newspaper, and magazines&#10;"/>
        </a:ext>
      </dgm:extLst>
    </dgm:pt>
    <dgm:pt modelId="{CA5861F3-A96F-41C3-A35C-9E4C3D28363D}" type="parTrans" cxnId="{6C4792A1-5D92-49E9-B618-E62FB00747B4}">
      <dgm:prSet/>
      <dgm:spPr/>
      <dgm:t>
        <a:bodyPr/>
        <a:lstStyle/>
        <a:p>
          <a:endParaRPr lang="en-US"/>
        </a:p>
      </dgm:t>
    </dgm:pt>
    <dgm:pt modelId="{301B85B1-3A56-4C2B-875A-AF42DDB6E5DD}" type="sibTrans" cxnId="{6C4792A1-5D92-49E9-B618-E62FB00747B4}">
      <dgm:prSet/>
      <dgm:spPr/>
      <dgm:t>
        <a:bodyPr/>
        <a:lstStyle/>
        <a:p>
          <a:endParaRPr lang="en-US"/>
        </a:p>
      </dgm:t>
    </dgm:pt>
    <dgm:pt modelId="{C78F5FB6-FE32-479A-85BB-483F3183B416}">
      <dgm:prSet phldrT="[Text]"/>
      <dgm:spPr/>
      <dgm:t>
        <a:bodyPr/>
        <a:lstStyle/>
        <a:p>
          <a:r>
            <a:rPr lang="en-US"/>
            <a:t>Targeting</a:t>
          </a:r>
        </a:p>
      </dgm:t>
      <dgm:extLst>
        <a:ext uri="{E40237B7-FDA0-4F09-8148-C483321AD2D9}">
          <dgm14:cNvPr xmlns:dgm14="http://schemas.microsoft.com/office/drawing/2010/diagram" id="0" name="" descr="Branding&#10;  A way to distinguish your product or service from others using a trademarked name or logo&#10;Targeting&#10; Selecting the segment(s) for the campaign that will be the focus of the advertising.&#10;Promotion&#10; One of the 4Ps of marketing&#10; Refers to all activities that inform and encourage consumers to buy a given product. This includes print and broadcast ads, coupons, billboards, personal sales, and online sales. &#10;Advertising&#10; Any paid form of presenting ideas, goods, or services by an identified sponsor. Historically, advertising messages have been tailored to a group and employ mass media such as radio, television, newspaper, and magazines&#10;"/>
        </a:ext>
      </dgm:extLst>
    </dgm:pt>
    <dgm:pt modelId="{EA8D4E2F-DC88-4C57-B843-0828C0B3EE1C}" type="parTrans" cxnId="{0B1EBD62-EADD-49D4-96AE-300747A0FE18}">
      <dgm:prSet/>
      <dgm:spPr/>
      <dgm:t>
        <a:bodyPr/>
        <a:lstStyle/>
        <a:p>
          <a:endParaRPr lang="en-US"/>
        </a:p>
      </dgm:t>
    </dgm:pt>
    <dgm:pt modelId="{E4AEE073-4235-44A2-8106-5594E1A7BDF8}" type="sibTrans" cxnId="{0B1EBD62-EADD-49D4-96AE-300747A0FE18}">
      <dgm:prSet/>
      <dgm:spPr/>
      <dgm:t>
        <a:bodyPr/>
        <a:lstStyle/>
        <a:p>
          <a:endParaRPr lang="en-US"/>
        </a:p>
      </dgm:t>
    </dgm:pt>
    <dgm:pt modelId="{2F26297D-E966-4E88-8B87-D672E7E22F93}">
      <dgm:prSet phldrT="[Text]"/>
      <dgm:spPr/>
      <dgm:t>
        <a:bodyPr/>
        <a:lstStyle/>
        <a:p>
          <a:r>
            <a:rPr lang="en-US"/>
            <a:t>Selecting the segment(s) for the campaign that will be the focus of the advertising.</a:t>
          </a:r>
        </a:p>
      </dgm:t>
      <dgm:extLst>
        <a:ext uri="{E40237B7-FDA0-4F09-8148-C483321AD2D9}">
          <dgm14:cNvPr xmlns:dgm14="http://schemas.microsoft.com/office/drawing/2010/diagram" id="0" name="" descr="Branding&#10;  A way to distinguish your product or service from others using a trademarked name or logo&#10;Targeting&#10; Selecting the segment(s) for the campaign that will be the focus of the advertising.&#10;Promotion&#10; One of the 4Ps of marketing&#10; Refers to all activities that inform and encourage consumers to buy a given product. This includes print and broadcast ads, coupons, billboards, personal sales, and online sales. &#10;Advertising&#10; Any paid form of presenting ideas, goods, or services by an identified sponsor. Historically, advertising messages have been tailored to a group and employ mass media such as radio, television, newspaper, and magazines&#10;"/>
        </a:ext>
      </dgm:extLst>
    </dgm:pt>
    <dgm:pt modelId="{A56BD578-8A83-4D22-B1CF-3712618A3D58}" type="parTrans" cxnId="{FAAF9213-DD31-4659-8D5D-53B4EC71B134}">
      <dgm:prSet/>
      <dgm:spPr/>
      <dgm:t>
        <a:bodyPr/>
        <a:lstStyle/>
        <a:p>
          <a:endParaRPr lang="en-US"/>
        </a:p>
      </dgm:t>
    </dgm:pt>
    <dgm:pt modelId="{9C82DB3D-09CE-4055-89B4-3281347632B0}" type="sibTrans" cxnId="{FAAF9213-DD31-4659-8D5D-53B4EC71B134}">
      <dgm:prSet/>
      <dgm:spPr/>
      <dgm:t>
        <a:bodyPr/>
        <a:lstStyle/>
        <a:p>
          <a:endParaRPr lang="en-US"/>
        </a:p>
      </dgm:t>
    </dgm:pt>
    <dgm:pt modelId="{516D8240-277F-4552-ACE4-66801B3861AA}">
      <dgm:prSet phldrT="[Text]"/>
      <dgm:spPr/>
      <dgm:t>
        <a:bodyPr/>
        <a:lstStyle/>
        <a:p>
          <a:r>
            <a:rPr lang="en-US"/>
            <a:t>Promotion</a:t>
          </a:r>
        </a:p>
      </dgm:t>
      <dgm:extLst>
        <a:ext uri="{E40237B7-FDA0-4F09-8148-C483321AD2D9}">
          <dgm14:cNvPr xmlns:dgm14="http://schemas.microsoft.com/office/drawing/2010/diagram" id="0" name="" descr="Branding&#10;  A way to distinguish your product or service from others using a trademarked name or logo&#10;Targeting&#10; Selecting the segment(s) for the campaign that will be the focus of the advertising.&#10;Promotion&#10; One of the 4Ps of marketing&#10; Refers to all activities that inform and encourage consumers to buy a given product. This includes print and broadcast ads, coupons, billboards, personal sales, and online sales. &#10;Advertising&#10; Any paid form of presenting ideas, goods, or services by an identified sponsor. Historically, advertising messages have been tailored to a group and employ mass media such as radio, television, newspaper, and magazines&#10;"/>
        </a:ext>
      </dgm:extLst>
    </dgm:pt>
    <dgm:pt modelId="{2A2590F3-27E9-4C82-8F72-CE0905F3C692}" type="parTrans" cxnId="{C3CA7980-CC4B-4A07-A30E-27C3AD85C509}">
      <dgm:prSet/>
      <dgm:spPr/>
      <dgm:t>
        <a:bodyPr/>
        <a:lstStyle/>
        <a:p>
          <a:endParaRPr lang="en-US"/>
        </a:p>
      </dgm:t>
    </dgm:pt>
    <dgm:pt modelId="{DAA78701-9197-4159-A429-21149E87A626}" type="sibTrans" cxnId="{C3CA7980-CC4B-4A07-A30E-27C3AD85C509}">
      <dgm:prSet/>
      <dgm:spPr/>
      <dgm:t>
        <a:bodyPr/>
        <a:lstStyle/>
        <a:p>
          <a:endParaRPr lang="en-US"/>
        </a:p>
      </dgm:t>
    </dgm:pt>
    <dgm:pt modelId="{A5B4EA44-F685-4DB6-B7BD-B0BEB8FD37F8}">
      <dgm:prSet phldrT="[Text]"/>
      <dgm:spPr/>
      <dgm:t>
        <a:bodyPr/>
        <a:lstStyle/>
        <a:p>
          <a:r>
            <a:rPr lang="en-US"/>
            <a:t>One of the 4Ps of marketing.</a:t>
          </a:r>
        </a:p>
      </dgm:t>
      <dgm:extLst>
        <a:ext uri="{E40237B7-FDA0-4F09-8148-C483321AD2D9}">
          <dgm14:cNvPr xmlns:dgm14="http://schemas.microsoft.com/office/drawing/2010/diagram" id="0" name="" descr="Branding&#10;  A way to distinguish your product or service from others using a trademarked name or logo&#10;Targeting&#10; Selecting the segment(s) for the campaign that will be the focus of the advertising.&#10;Promotion&#10; One of the 4Ps of marketing&#10; Refers to all activities that inform and encourage consumers to buy a given product. This includes print and broadcast ads, coupons, billboards, personal sales, and online sales. &#10;Advertising&#10; Any paid form of presenting ideas, goods, or services by an identified sponsor. Historically, advertising messages have been tailored to a group and employ mass media such as radio, television, newspaper, and magazines&#10;"/>
        </a:ext>
      </dgm:extLst>
    </dgm:pt>
    <dgm:pt modelId="{92FAD422-D57A-48E2-A4FD-555390487EB2}" type="parTrans" cxnId="{CAD3341D-A225-4722-8EEE-8576F8253DF8}">
      <dgm:prSet/>
      <dgm:spPr/>
      <dgm:t>
        <a:bodyPr/>
        <a:lstStyle/>
        <a:p>
          <a:endParaRPr lang="en-US"/>
        </a:p>
      </dgm:t>
    </dgm:pt>
    <dgm:pt modelId="{2F73CFC2-FD73-4C30-9031-2169C38B57E6}" type="sibTrans" cxnId="{CAD3341D-A225-4722-8EEE-8576F8253DF8}">
      <dgm:prSet/>
      <dgm:spPr/>
      <dgm:t>
        <a:bodyPr/>
        <a:lstStyle/>
        <a:p>
          <a:endParaRPr lang="en-US"/>
        </a:p>
      </dgm:t>
    </dgm:pt>
    <dgm:pt modelId="{DAE9DC0C-B768-4364-B289-27EDCB7FCAEA}">
      <dgm:prSet phldrT="[Text]"/>
      <dgm:spPr/>
      <dgm:t>
        <a:bodyPr/>
        <a:lstStyle/>
        <a:p>
          <a:r>
            <a:rPr lang="en-US"/>
            <a:t>Refers to all activities that inform and encourage consumers to buy a given product. This includes print and broadcast ads, coupons, billboards, personal sales, and online sales. </a:t>
          </a:r>
        </a:p>
      </dgm:t>
    </dgm:pt>
    <dgm:pt modelId="{5E74B7ED-33F5-4D80-AEB4-C088B3D76CDB}" type="parTrans" cxnId="{02CE7240-BE81-4D66-A06D-DDE5EF2B62B8}">
      <dgm:prSet/>
      <dgm:spPr/>
      <dgm:t>
        <a:bodyPr/>
        <a:lstStyle/>
        <a:p>
          <a:endParaRPr lang="en-US"/>
        </a:p>
      </dgm:t>
    </dgm:pt>
    <dgm:pt modelId="{D0CA9958-2C4A-44C1-82BF-85CE9D7B8EDD}" type="sibTrans" cxnId="{02CE7240-BE81-4D66-A06D-DDE5EF2B62B8}">
      <dgm:prSet/>
      <dgm:spPr/>
      <dgm:t>
        <a:bodyPr/>
        <a:lstStyle/>
        <a:p>
          <a:endParaRPr lang="en-US"/>
        </a:p>
      </dgm:t>
    </dgm:pt>
    <dgm:pt modelId="{C8EFCB8F-7EED-4F85-8B7E-010CFA56721E}">
      <dgm:prSet phldrT="[Text]"/>
      <dgm:spPr/>
      <dgm:t>
        <a:bodyPr/>
        <a:lstStyle/>
        <a:p>
          <a:r>
            <a:rPr lang="en-US"/>
            <a:t>Advertising</a:t>
          </a:r>
        </a:p>
      </dgm:t>
      <dgm:extLst>
        <a:ext uri="{E40237B7-FDA0-4F09-8148-C483321AD2D9}">
          <dgm14:cNvPr xmlns:dgm14="http://schemas.microsoft.com/office/drawing/2010/diagram" id="0" name="" descr="Branding&#10;  A way to distinguish your product or service from others using a trademarked name or logo&#10;Targeting&#10; Selecting the segment(s) for the campaign that will be the focus of the advertising.&#10;Promotion&#10; One of the 4Ps of marketing&#10; Refers to all activities that inform and encourage consumers to buy a given product. This includes print and broadcast ads, coupons, billboards, personal sales, and online sales. &#10;Advertising&#10; Any paid form of presenting ideas, goods, or services by an identified sponsor. Historically, advertising messages have been tailored to a group and employ mass media such as radio, television, newspaper, and magazines&#10;"/>
        </a:ext>
      </dgm:extLst>
    </dgm:pt>
    <dgm:pt modelId="{E6766069-CC70-4D0E-8E5F-6073650096C7}" type="parTrans" cxnId="{0D53312D-2531-4390-97E4-3AD305F9DFFF}">
      <dgm:prSet/>
      <dgm:spPr/>
      <dgm:t>
        <a:bodyPr/>
        <a:lstStyle/>
        <a:p>
          <a:endParaRPr lang="en-US"/>
        </a:p>
      </dgm:t>
    </dgm:pt>
    <dgm:pt modelId="{D90A8D9E-A45E-4A32-AFB1-EF2B78604D86}" type="sibTrans" cxnId="{0D53312D-2531-4390-97E4-3AD305F9DFFF}">
      <dgm:prSet/>
      <dgm:spPr/>
      <dgm:t>
        <a:bodyPr/>
        <a:lstStyle/>
        <a:p>
          <a:endParaRPr lang="en-US"/>
        </a:p>
      </dgm:t>
    </dgm:pt>
    <dgm:pt modelId="{EEA1E0FA-84A6-4701-AA75-1C50083178A9}">
      <dgm:prSet phldrT="[Text]"/>
      <dgm:spPr/>
      <dgm:t>
        <a:bodyPr/>
        <a:lstStyle/>
        <a:p>
          <a:r>
            <a:rPr lang="en-US"/>
            <a:t>Any paid form of presenting ideas, goods, or services by an identified sponsor. </a:t>
          </a:r>
        </a:p>
      </dgm:t>
      <dgm:extLst>
        <a:ext uri="{E40237B7-FDA0-4F09-8148-C483321AD2D9}">
          <dgm14:cNvPr xmlns:dgm14="http://schemas.microsoft.com/office/drawing/2010/diagram" id="0" name="" descr="Branding&#10;  A way to distinguish your product or service from others using a trademarked name or logo&#10;Targeting&#10; Selecting the segment(s) for the campaign that will be the focus of the advertising.&#10;Promotion&#10; One of the 4Ps of marketing&#10; Refers to all activities that inform and encourage consumers to buy a given product. This includes print and broadcast ads, coupons, billboards, personal sales, and online sales. &#10;Advertising&#10; Any paid form of presenting ideas, goods, or services by an identified sponsor. Historically, advertising messages have been tailored to a group and employ mass media such as radio, television, newspaper, and magazines&#10;"/>
        </a:ext>
      </dgm:extLst>
    </dgm:pt>
    <dgm:pt modelId="{BC410EA2-5920-4CD9-AA61-BA42A28ACEA5}" type="parTrans" cxnId="{D64E3E39-262B-4ED8-8BC2-3E1163BC5CAD}">
      <dgm:prSet/>
      <dgm:spPr/>
      <dgm:t>
        <a:bodyPr/>
        <a:lstStyle/>
        <a:p>
          <a:endParaRPr lang="en-US"/>
        </a:p>
      </dgm:t>
    </dgm:pt>
    <dgm:pt modelId="{D66CD93F-8523-4282-8EE9-75EA45495463}" type="sibTrans" cxnId="{D64E3E39-262B-4ED8-8BC2-3E1163BC5CAD}">
      <dgm:prSet/>
      <dgm:spPr/>
      <dgm:t>
        <a:bodyPr/>
        <a:lstStyle/>
        <a:p>
          <a:endParaRPr lang="en-US"/>
        </a:p>
      </dgm:t>
    </dgm:pt>
    <dgm:pt modelId="{BC02C646-ADA2-407F-9D9E-E2B360AA7EEC}" type="pres">
      <dgm:prSet presAssocID="{96D5A939-6538-4635-BDE6-09AE9EFC01DC}" presName="Name0" presStyleCnt="0">
        <dgm:presLayoutVars>
          <dgm:dir/>
          <dgm:animLvl val="lvl"/>
          <dgm:resizeHandles val="exact"/>
        </dgm:presLayoutVars>
      </dgm:prSet>
      <dgm:spPr/>
    </dgm:pt>
    <dgm:pt modelId="{1E0371B8-7144-4B12-8D04-E82C502A3610}" type="pres">
      <dgm:prSet presAssocID="{C287673A-0253-4278-9478-5A93E5A95273}" presName="composite" presStyleCnt="0"/>
      <dgm:spPr/>
    </dgm:pt>
    <dgm:pt modelId="{CD66DDC5-4967-4F92-9D28-ED5EE65F1C78}" type="pres">
      <dgm:prSet presAssocID="{C287673A-0253-4278-9478-5A93E5A95273}" presName="parTx" presStyleLbl="alignNode1" presStyleIdx="0" presStyleCnt="4">
        <dgm:presLayoutVars>
          <dgm:chMax val="0"/>
          <dgm:chPref val="0"/>
          <dgm:bulletEnabled val="1"/>
        </dgm:presLayoutVars>
      </dgm:prSet>
      <dgm:spPr/>
    </dgm:pt>
    <dgm:pt modelId="{0C56EE1F-C430-44B9-814E-3A8F02062352}" type="pres">
      <dgm:prSet presAssocID="{C287673A-0253-4278-9478-5A93E5A95273}" presName="desTx" presStyleLbl="alignAccFollowNode1" presStyleIdx="0" presStyleCnt="4">
        <dgm:presLayoutVars>
          <dgm:bulletEnabled val="1"/>
        </dgm:presLayoutVars>
      </dgm:prSet>
      <dgm:spPr/>
    </dgm:pt>
    <dgm:pt modelId="{995B628B-B1DB-4633-B458-F8B5A6662438}" type="pres">
      <dgm:prSet presAssocID="{BFD9B9F0-1E52-4B49-B93B-832C5EBAAA72}" presName="space" presStyleCnt="0"/>
      <dgm:spPr/>
    </dgm:pt>
    <dgm:pt modelId="{EDA980D2-A491-47FE-BD6D-F243EA43B9FF}" type="pres">
      <dgm:prSet presAssocID="{C78F5FB6-FE32-479A-85BB-483F3183B416}" presName="composite" presStyleCnt="0"/>
      <dgm:spPr/>
    </dgm:pt>
    <dgm:pt modelId="{A9719629-2AE8-438F-AEE4-5F34E3C514AD}" type="pres">
      <dgm:prSet presAssocID="{C78F5FB6-FE32-479A-85BB-483F3183B416}" presName="parTx" presStyleLbl="alignNode1" presStyleIdx="1" presStyleCnt="4">
        <dgm:presLayoutVars>
          <dgm:chMax val="0"/>
          <dgm:chPref val="0"/>
          <dgm:bulletEnabled val="1"/>
        </dgm:presLayoutVars>
      </dgm:prSet>
      <dgm:spPr/>
    </dgm:pt>
    <dgm:pt modelId="{D12CC076-986B-4B3F-BDF7-5C071004DC45}" type="pres">
      <dgm:prSet presAssocID="{C78F5FB6-FE32-479A-85BB-483F3183B416}" presName="desTx" presStyleLbl="alignAccFollowNode1" presStyleIdx="1" presStyleCnt="4">
        <dgm:presLayoutVars>
          <dgm:bulletEnabled val="1"/>
        </dgm:presLayoutVars>
      </dgm:prSet>
      <dgm:spPr/>
    </dgm:pt>
    <dgm:pt modelId="{84270A90-A76D-4823-9ECE-1B2B20FF7603}" type="pres">
      <dgm:prSet presAssocID="{E4AEE073-4235-44A2-8106-5594E1A7BDF8}" presName="space" presStyleCnt="0"/>
      <dgm:spPr/>
    </dgm:pt>
    <dgm:pt modelId="{7FBD1F3E-080D-48E6-BF4E-5B03802E50AE}" type="pres">
      <dgm:prSet presAssocID="{516D8240-277F-4552-ACE4-66801B3861AA}" presName="composite" presStyleCnt="0"/>
      <dgm:spPr/>
    </dgm:pt>
    <dgm:pt modelId="{43402289-748B-4F12-9B45-52BBC2800531}" type="pres">
      <dgm:prSet presAssocID="{516D8240-277F-4552-ACE4-66801B3861AA}" presName="parTx" presStyleLbl="alignNode1" presStyleIdx="2" presStyleCnt="4">
        <dgm:presLayoutVars>
          <dgm:chMax val="0"/>
          <dgm:chPref val="0"/>
          <dgm:bulletEnabled val="1"/>
        </dgm:presLayoutVars>
      </dgm:prSet>
      <dgm:spPr/>
    </dgm:pt>
    <dgm:pt modelId="{DA5189D7-25D3-4EA8-AED8-BA99C9439C01}" type="pres">
      <dgm:prSet presAssocID="{516D8240-277F-4552-ACE4-66801B3861AA}" presName="desTx" presStyleLbl="alignAccFollowNode1" presStyleIdx="2" presStyleCnt="4">
        <dgm:presLayoutVars>
          <dgm:bulletEnabled val="1"/>
        </dgm:presLayoutVars>
      </dgm:prSet>
      <dgm:spPr/>
    </dgm:pt>
    <dgm:pt modelId="{CB146809-A1FB-4289-9987-F0F32541FDF7}" type="pres">
      <dgm:prSet presAssocID="{DAA78701-9197-4159-A429-21149E87A626}" presName="space" presStyleCnt="0"/>
      <dgm:spPr/>
    </dgm:pt>
    <dgm:pt modelId="{B0EFBDE1-BDEE-4134-B4C2-90F8915EE0CC}" type="pres">
      <dgm:prSet presAssocID="{C8EFCB8F-7EED-4F85-8B7E-010CFA56721E}" presName="composite" presStyleCnt="0"/>
      <dgm:spPr/>
    </dgm:pt>
    <dgm:pt modelId="{DF563983-70B5-4C06-BFA7-EE1B30074C26}" type="pres">
      <dgm:prSet presAssocID="{C8EFCB8F-7EED-4F85-8B7E-010CFA56721E}" presName="parTx" presStyleLbl="alignNode1" presStyleIdx="3" presStyleCnt="4">
        <dgm:presLayoutVars>
          <dgm:chMax val="0"/>
          <dgm:chPref val="0"/>
          <dgm:bulletEnabled val="1"/>
        </dgm:presLayoutVars>
      </dgm:prSet>
      <dgm:spPr/>
    </dgm:pt>
    <dgm:pt modelId="{F60855F8-F374-4108-88BD-2A80824D58DE}" type="pres">
      <dgm:prSet presAssocID="{C8EFCB8F-7EED-4F85-8B7E-010CFA56721E}" presName="desTx" presStyleLbl="alignAccFollowNode1" presStyleIdx="3" presStyleCnt="4">
        <dgm:presLayoutVars>
          <dgm:bulletEnabled val="1"/>
        </dgm:presLayoutVars>
      </dgm:prSet>
      <dgm:spPr/>
    </dgm:pt>
  </dgm:ptLst>
  <dgm:cxnLst>
    <dgm:cxn modelId="{FAAF9213-DD31-4659-8D5D-53B4EC71B134}" srcId="{C78F5FB6-FE32-479A-85BB-483F3183B416}" destId="{2F26297D-E966-4E88-8B87-D672E7E22F93}" srcOrd="0" destOrd="0" parTransId="{A56BD578-8A83-4D22-B1CF-3712618A3D58}" sibTransId="{9C82DB3D-09CE-4055-89B4-3281347632B0}"/>
    <dgm:cxn modelId="{8A63CB17-3BFE-4A5A-8EE4-BE32DD4B6129}" type="presOf" srcId="{516D8240-277F-4552-ACE4-66801B3861AA}" destId="{43402289-748B-4F12-9B45-52BBC2800531}" srcOrd="0" destOrd="0" presId="urn:microsoft.com/office/officeart/2005/8/layout/hList1"/>
    <dgm:cxn modelId="{09EEA51C-5B3D-4E4D-9672-5D7122A7A75C}" type="presOf" srcId="{96D5A939-6538-4635-BDE6-09AE9EFC01DC}" destId="{BC02C646-ADA2-407F-9D9E-E2B360AA7EEC}" srcOrd="0" destOrd="0" presId="urn:microsoft.com/office/officeart/2005/8/layout/hList1"/>
    <dgm:cxn modelId="{CAD3341D-A225-4722-8EEE-8576F8253DF8}" srcId="{516D8240-277F-4552-ACE4-66801B3861AA}" destId="{A5B4EA44-F685-4DB6-B7BD-B0BEB8FD37F8}" srcOrd="0" destOrd="0" parTransId="{92FAD422-D57A-48E2-A4FD-555390487EB2}" sibTransId="{2F73CFC2-FD73-4C30-9031-2169C38B57E6}"/>
    <dgm:cxn modelId="{AF553D23-3E93-4858-9769-4A700ACD0F9D}" type="presOf" srcId="{DAE9DC0C-B768-4364-B289-27EDCB7FCAEA}" destId="{DA5189D7-25D3-4EA8-AED8-BA99C9439C01}" srcOrd="0" destOrd="1" presId="urn:microsoft.com/office/officeart/2005/8/layout/hList1"/>
    <dgm:cxn modelId="{0D53312D-2531-4390-97E4-3AD305F9DFFF}" srcId="{96D5A939-6538-4635-BDE6-09AE9EFC01DC}" destId="{C8EFCB8F-7EED-4F85-8B7E-010CFA56721E}" srcOrd="3" destOrd="0" parTransId="{E6766069-CC70-4D0E-8E5F-6073650096C7}" sibTransId="{D90A8D9E-A45E-4A32-AFB1-EF2B78604D86}"/>
    <dgm:cxn modelId="{167BB32E-F34E-4D5C-AC1B-DB79B6386F67}" type="presOf" srcId="{33D372AF-74DB-4D4E-B330-0E972BAC0C95}" destId="{0C56EE1F-C430-44B9-814E-3A8F02062352}" srcOrd="0" destOrd="0" presId="urn:microsoft.com/office/officeart/2005/8/layout/hList1"/>
    <dgm:cxn modelId="{D64E3E39-262B-4ED8-8BC2-3E1163BC5CAD}" srcId="{C8EFCB8F-7EED-4F85-8B7E-010CFA56721E}" destId="{EEA1E0FA-84A6-4701-AA75-1C50083178A9}" srcOrd="0" destOrd="0" parTransId="{BC410EA2-5920-4CD9-AA61-BA42A28ACEA5}" sibTransId="{D66CD93F-8523-4282-8EE9-75EA45495463}"/>
    <dgm:cxn modelId="{C748543B-2FC4-4F40-86FE-EF8C9D830F05}" type="presOf" srcId="{C78F5FB6-FE32-479A-85BB-483F3183B416}" destId="{A9719629-2AE8-438F-AEE4-5F34E3C514AD}" srcOrd="0" destOrd="0" presId="urn:microsoft.com/office/officeart/2005/8/layout/hList1"/>
    <dgm:cxn modelId="{35F4363D-9B0B-460D-A9FF-4C634F55CC46}" srcId="{96D5A939-6538-4635-BDE6-09AE9EFC01DC}" destId="{C287673A-0253-4278-9478-5A93E5A95273}" srcOrd="0" destOrd="0" parTransId="{4EB8FD94-B930-4183-9C12-CED5C26E1F56}" sibTransId="{BFD9B9F0-1E52-4B49-B93B-832C5EBAAA72}"/>
    <dgm:cxn modelId="{02CE7240-BE81-4D66-A06D-DDE5EF2B62B8}" srcId="{516D8240-277F-4552-ACE4-66801B3861AA}" destId="{DAE9DC0C-B768-4364-B289-27EDCB7FCAEA}" srcOrd="1" destOrd="0" parTransId="{5E74B7ED-33F5-4D80-AEB4-C088B3D76CDB}" sibTransId="{D0CA9958-2C4A-44C1-82BF-85CE9D7B8EDD}"/>
    <dgm:cxn modelId="{0B1EBD62-EADD-49D4-96AE-300747A0FE18}" srcId="{96D5A939-6538-4635-BDE6-09AE9EFC01DC}" destId="{C78F5FB6-FE32-479A-85BB-483F3183B416}" srcOrd="1" destOrd="0" parTransId="{EA8D4E2F-DC88-4C57-B843-0828C0B3EE1C}" sibTransId="{E4AEE073-4235-44A2-8106-5594E1A7BDF8}"/>
    <dgm:cxn modelId="{C3CA7980-CC4B-4A07-A30E-27C3AD85C509}" srcId="{96D5A939-6538-4635-BDE6-09AE9EFC01DC}" destId="{516D8240-277F-4552-ACE4-66801B3861AA}" srcOrd="2" destOrd="0" parTransId="{2A2590F3-27E9-4C82-8F72-CE0905F3C692}" sibTransId="{DAA78701-9197-4159-A429-21149E87A626}"/>
    <dgm:cxn modelId="{D96E3781-5AB3-4389-AC40-11E8A1FF1941}" type="presOf" srcId="{C8EFCB8F-7EED-4F85-8B7E-010CFA56721E}" destId="{DF563983-70B5-4C06-BFA7-EE1B30074C26}" srcOrd="0" destOrd="0" presId="urn:microsoft.com/office/officeart/2005/8/layout/hList1"/>
    <dgm:cxn modelId="{79129D91-2A96-4EB3-BFE6-7BD1D4CA083A}" type="presOf" srcId="{2F26297D-E966-4E88-8B87-D672E7E22F93}" destId="{D12CC076-986B-4B3F-BDF7-5C071004DC45}" srcOrd="0" destOrd="0" presId="urn:microsoft.com/office/officeart/2005/8/layout/hList1"/>
    <dgm:cxn modelId="{39C6BC93-3916-4900-827B-52F7541DB777}" type="presOf" srcId="{EEA1E0FA-84A6-4701-AA75-1C50083178A9}" destId="{F60855F8-F374-4108-88BD-2A80824D58DE}" srcOrd="0" destOrd="0" presId="urn:microsoft.com/office/officeart/2005/8/layout/hList1"/>
    <dgm:cxn modelId="{4325A89F-D05D-4227-A62D-06D02B8EECE8}" type="presOf" srcId="{C287673A-0253-4278-9478-5A93E5A95273}" destId="{CD66DDC5-4967-4F92-9D28-ED5EE65F1C78}" srcOrd="0" destOrd="0" presId="urn:microsoft.com/office/officeart/2005/8/layout/hList1"/>
    <dgm:cxn modelId="{6C4792A1-5D92-49E9-B618-E62FB00747B4}" srcId="{C287673A-0253-4278-9478-5A93E5A95273}" destId="{33D372AF-74DB-4D4E-B330-0E972BAC0C95}" srcOrd="0" destOrd="0" parTransId="{CA5861F3-A96F-41C3-A35C-9E4C3D28363D}" sibTransId="{301B85B1-3A56-4C2B-875A-AF42DDB6E5DD}"/>
    <dgm:cxn modelId="{DECE0FB8-6C41-42FA-A1CA-C2CFFDA69F3E}" type="presOf" srcId="{A5B4EA44-F685-4DB6-B7BD-B0BEB8FD37F8}" destId="{DA5189D7-25D3-4EA8-AED8-BA99C9439C01}" srcOrd="0" destOrd="0" presId="urn:microsoft.com/office/officeart/2005/8/layout/hList1"/>
    <dgm:cxn modelId="{B884AD39-3B3D-4BB6-A99E-776368176306}" type="presParOf" srcId="{BC02C646-ADA2-407F-9D9E-E2B360AA7EEC}" destId="{1E0371B8-7144-4B12-8D04-E82C502A3610}" srcOrd="0" destOrd="0" presId="urn:microsoft.com/office/officeart/2005/8/layout/hList1"/>
    <dgm:cxn modelId="{8C2C1C32-71AE-4442-BC47-FD34166BE825}" type="presParOf" srcId="{1E0371B8-7144-4B12-8D04-E82C502A3610}" destId="{CD66DDC5-4967-4F92-9D28-ED5EE65F1C78}" srcOrd="0" destOrd="0" presId="urn:microsoft.com/office/officeart/2005/8/layout/hList1"/>
    <dgm:cxn modelId="{8BC38276-28D4-47D1-86FF-302EA19E21CE}" type="presParOf" srcId="{1E0371B8-7144-4B12-8D04-E82C502A3610}" destId="{0C56EE1F-C430-44B9-814E-3A8F02062352}" srcOrd="1" destOrd="0" presId="urn:microsoft.com/office/officeart/2005/8/layout/hList1"/>
    <dgm:cxn modelId="{E81AC984-05EA-4CEF-BD95-1F8C792DAD79}" type="presParOf" srcId="{BC02C646-ADA2-407F-9D9E-E2B360AA7EEC}" destId="{995B628B-B1DB-4633-B458-F8B5A6662438}" srcOrd="1" destOrd="0" presId="urn:microsoft.com/office/officeart/2005/8/layout/hList1"/>
    <dgm:cxn modelId="{740A5D5D-9E8A-4C29-8941-E4E79783C20E}" type="presParOf" srcId="{BC02C646-ADA2-407F-9D9E-E2B360AA7EEC}" destId="{EDA980D2-A491-47FE-BD6D-F243EA43B9FF}" srcOrd="2" destOrd="0" presId="urn:microsoft.com/office/officeart/2005/8/layout/hList1"/>
    <dgm:cxn modelId="{2BC6E060-8C1C-466B-8789-581EE1A9A79C}" type="presParOf" srcId="{EDA980D2-A491-47FE-BD6D-F243EA43B9FF}" destId="{A9719629-2AE8-438F-AEE4-5F34E3C514AD}" srcOrd="0" destOrd="0" presId="urn:microsoft.com/office/officeart/2005/8/layout/hList1"/>
    <dgm:cxn modelId="{443052CD-5F41-4F06-8EAE-0248EB16CF31}" type="presParOf" srcId="{EDA980D2-A491-47FE-BD6D-F243EA43B9FF}" destId="{D12CC076-986B-4B3F-BDF7-5C071004DC45}" srcOrd="1" destOrd="0" presId="urn:microsoft.com/office/officeart/2005/8/layout/hList1"/>
    <dgm:cxn modelId="{AACAE4F3-0AFD-4DE0-85F8-E70612D64964}" type="presParOf" srcId="{BC02C646-ADA2-407F-9D9E-E2B360AA7EEC}" destId="{84270A90-A76D-4823-9ECE-1B2B20FF7603}" srcOrd="3" destOrd="0" presId="urn:microsoft.com/office/officeart/2005/8/layout/hList1"/>
    <dgm:cxn modelId="{B3B596FD-B668-4E21-9245-87C91504183F}" type="presParOf" srcId="{BC02C646-ADA2-407F-9D9E-E2B360AA7EEC}" destId="{7FBD1F3E-080D-48E6-BF4E-5B03802E50AE}" srcOrd="4" destOrd="0" presId="urn:microsoft.com/office/officeart/2005/8/layout/hList1"/>
    <dgm:cxn modelId="{C6238A6C-E81B-475C-9D56-865B231A09EA}" type="presParOf" srcId="{7FBD1F3E-080D-48E6-BF4E-5B03802E50AE}" destId="{43402289-748B-4F12-9B45-52BBC2800531}" srcOrd="0" destOrd="0" presId="urn:microsoft.com/office/officeart/2005/8/layout/hList1"/>
    <dgm:cxn modelId="{CAC09DAE-F809-4A52-9766-72F806CA2FC0}" type="presParOf" srcId="{7FBD1F3E-080D-48E6-BF4E-5B03802E50AE}" destId="{DA5189D7-25D3-4EA8-AED8-BA99C9439C01}" srcOrd="1" destOrd="0" presId="urn:microsoft.com/office/officeart/2005/8/layout/hList1"/>
    <dgm:cxn modelId="{483C17C4-61EA-4397-9139-5A09146E974D}" type="presParOf" srcId="{BC02C646-ADA2-407F-9D9E-E2B360AA7EEC}" destId="{CB146809-A1FB-4289-9987-F0F32541FDF7}" srcOrd="5" destOrd="0" presId="urn:microsoft.com/office/officeart/2005/8/layout/hList1"/>
    <dgm:cxn modelId="{EC30F356-2E76-406D-ABC0-27FAA8D70B52}" type="presParOf" srcId="{BC02C646-ADA2-407F-9D9E-E2B360AA7EEC}" destId="{B0EFBDE1-BDEE-4134-B4C2-90F8915EE0CC}" srcOrd="6" destOrd="0" presId="urn:microsoft.com/office/officeart/2005/8/layout/hList1"/>
    <dgm:cxn modelId="{40AC8300-79A0-49B5-B0EB-69CAB6D817F3}" type="presParOf" srcId="{B0EFBDE1-BDEE-4134-B4C2-90F8915EE0CC}" destId="{DF563983-70B5-4C06-BFA7-EE1B30074C26}" srcOrd="0" destOrd="0" presId="urn:microsoft.com/office/officeart/2005/8/layout/hList1"/>
    <dgm:cxn modelId="{505865D9-BF0F-460E-89C9-D6869D1F5F52}" type="presParOf" srcId="{B0EFBDE1-BDEE-4134-B4C2-90F8915EE0CC}" destId="{F60855F8-F374-4108-88BD-2A80824D58DE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CE3C5264-E62C-4975-BB19-B765D46DB580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9312DC99-A201-4AE5-920F-4D0A1379D540}">
      <dgm:prSet phldrT="[Text]"/>
      <dgm:spPr/>
      <dgm:t>
        <a:bodyPr/>
        <a:lstStyle/>
        <a:p>
          <a:r>
            <a:rPr lang="en-US"/>
            <a:t>Marketing objectives</a:t>
          </a:r>
        </a:p>
      </dgm:t>
    </dgm:pt>
    <dgm:pt modelId="{79A0EAF4-9F24-44CD-A9D8-13E62F678399}" type="parTrans" cxnId="{E1825307-60EC-4F75-B192-EC36133B8657}">
      <dgm:prSet/>
      <dgm:spPr/>
      <dgm:t>
        <a:bodyPr/>
        <a:lstStyle/>
        <a:p>
          <a:endParaRPr lang="en-US"/>
        </a:p>
      </dgm:t>
    </dgm:pt>
    <dgm:pt modelId="{ADE6F08F-31B0-4868-A019-0D0254ABCAC9}" type="sibTrans" cxnId="{E1825307-60EC-4F75-B192-EC36133B8657}">
      <dgm:prSet/>
      <dgm:spPr/>
      <dgm:t>
        <a:bodyPr/>
        <a:lstStyle/>
        <a:p>
          <a:endParaRPr lang="en-US"/>
        </a:p>
      </dgm:t>
    </dgm:pt>
    <dgm:pt modelId="{C60CACB2-DC4D-4075-914C-9706ED362380}">
      <dgm:prSet phldrT="[Text]"/>
      <dgm:spPr/>
      <dgm:t>
        <a:bodyPr/>
        <a:lstStyle/>
        <a:p>
          <a:r>
            <a:rPr lang="en-US"/>
            <a:t>State what the marketing function must do so that the company can achieve its overall business objectives.</a:t>
          </a:r>
        </a:p>
      </dgm:t>
    </dgm:pt>
    <dgm:pt modelId="{B7ED573A-F83B-440C-9DF4-5996AA54233C}" type="parTrans" cxnId="{2F28668E-6270-4012-800B-2EB0B75B7EEF}">
      <dgm:prSet/>
      <dgm:spPr/>
      <dgm:t>
        <a:bodyPr/>
        <a:lstStyle/>
        <a:p>
          <a:endParaRPr lang="en-US"/>
        </a:p>
      </dgm:t>
    </dgm:pt>
    <dgm:pt modelId="{F3A9DF95-7BBA-476D-98C3-5B612EAF6D46}" type="sibTrans" cxnId="{2F28668E-6270-4012-800B-2EB0B75B7EEF}">
      <dgm:prSet/>
      <dgm:spPr/>
      <dgm:t>
        <a:bodyPr/>
        <a:lstStyle/>
        <a:p>
          <a:endParaRPr lang="en-US"/>
        </a:p>
      </dgm:t>
    </dgm:pt>
    <dgm:pt modelId="{2BDA15A8-8D86-4B43-A40E-9D4B9C1837B5}">
      <dgm:prSet phldrT="[Text]"/>
      <dgm:spPr/>
      <dgm:t>
        <a:bodyPr/>
        <a:lstStyle/>
        <a:p>
          <a:r>
            <a:rPr lang="en-US"/>
            <a:t>Advertising objectives</a:t>
          </a:r>
        </a:p>
      </dgm:t>
    </dgm:pt>
    <dgm:pt modelId="{65E2CD95-4E91-497C-8913-9F6B6AA2496C}" type="parTrans" cxnId="{18C9F459-2681-4A2A-B4C2-51C3B231E298}">
      <dgm:prSet/>
      <dgm:spPr/>
      <dgm:t>
        <a:bodyPr/>
        <a:lstStyle/>
        <a:p>
          <a:endParaRPr lang="en-US"/>
        </a:p>
      </dgm:t>
    </dgm:pt>
    <dgm:pt modelId="{2962AD03-67F7-4AA5-8030-DD212850032A}" type="sibTrans" cxnId="{18C9F459-2681-4A2A-B4C2-51C3B231E298}">
      <dgm:prSet/>
      <dgm:spPr/>
      <dgm:t>
        <a:bodyPr/>
        <a:lstStyle/>
        <a:p>
          <a:endParaRPr lang="en-US"/>
        </a:p>
      </dgm:t>
    </dgm:pt>
    <dgm:pt modelId="{3873A4FF-1B53-4FF4-8F0C-3DA14623EC19}">
      <dgm:prSet phldrT="[Text]"/>
      <dgm:spPr/>
      <dgm:t>
        <a:bodyPr/>
        <a:lstStyle/>
        <a:p>
          <a:r>
            <a:rPr lang="en-US" b="1" i="1"/>
            <a:t>What are we trying to communicate</a:t>
          </a:r>
          <a:r>
            <a:rPr lang="en-US"/>
            <a:t>? Are</a:t>
          </a:r>
          <a:r>
            <a:rPr lang="en-US" b="0" i="0"/>
            <a:t> often phrased in terms of </a:t>
          </a:r>
          <a:endParaRPr lang="en-US"/>
        </a:p>
      </dgm:t>
    </dgm:pt>
    <dgm:pt modelId="{AFB7F036-49CE-4DBB-ADAD-145319D67526}" type="parTrans" cxnId="{0F09448E-8FCC-44B5-A6F3-29E163C51E00}">
      <dgm:prSet/>
      <dgm:spPr/>
      <dgm:t>
        <a:bodyPr/>
        <a:lstStyle/>
        <a:p>
          <a:endParaRPr lang="en-US"/>
        </a:p>
      </dgm:t>
    </dgm:pt>
    <dgm:pt modelId="{18D6ACAB-E8C4-4E23-B47D-A334E658A850}" type="sibTrans" cxnId="{0F09448E-8FCC-44B5-A6F3-29E163C51E00}">
      <dgm:prSet/>
      <dgm:spPr/>
      <dgm:t>
        <a:bodyPr/>
        <a:lstStyle/>
        <a:p>
          <a:endParaRPr lang="en-US"/>
        </a:p>
      </dgm:t>
    </dgm:pt>
    <dgm:pt modelId="{893EA75B-5978-4B15-95F9-C5991DF93D95}">
      <dgm:prSet phldrT="[Text]"/>
      <dgm:spPr/>
      <dgm:t>
        <a:bodyPr/>
        <a:lstStyle/>
        <a:p>
          <a:r>
            <a:rPr lang="en-US"/>
            <a:t>Inform the work of the creative team.</a:t>
          </a:r>
        </a:p>
      </dgm:t>
    </dgm:pt>
    <dgm:pt modelId="{D39DC96D-D763-44E1-B5F2-FE687054395A}" type="parTrans" cxnId="{30548331-4D5A-4543-BA3B-34FD6748B9FC}">
      <dgm:prSet/>
      <dgm:spPr/>
      <dgm:t>
        <a:bodyPr/>
        <a:lstStyle/>
        <a:p>
          <a:endParaRPr lang="en-US"/>
        </a:p>
      </dgm:t>
    </dgm:pt>
    <dgm:pt modelId="{3DF37F99-BDE9-441F-87C3-1CE3C052A345}" type="sibTrans" cxnId="{30548331-4D5A-4543-BA3B-34FD6748B9FC}">
      <dgm:prSet/>
      <dgm:spPr/>
      <dgm:t>
        <a:bodyPr/>
        <a:lstStyle/>
        <a:p>
          <a:endParaRPr lang="en-US"/>
        </a:p>
      </dgm:t>
    </dgm:pt>
    <dgm:pt modelId="{272617BE-AC71-41B4-B329-7AD011CD60C7}">
      <dgm:prSet phldrT="[Text]"/>
      <dgm:spPr/>
      <dgm:t>
        <a:bodyPr/>
        <a:lstStyle/>
        <a:p>
          <a:r>
            <a:rPr lang="en-US"/>
            <a:t>Marketing-related objectives are specific to the firm’s brands, customer segments, and product features. </a:t>
          </a:r>
        </a:p>
      </dgm:t>
    </dgm:pt>
    <dgm:pt modelId="{FBCD4EEE-2173-43A4-BFD7-D7D6F189AE6D}" type="parTrans" cxnId="{4C1E8775-86A9-4D93-9B61-8DBE1725BF97}">
      <dgm:prSet/>
      <dgm:spPr/>
      <dgm:t>
        <a:bodyPr/>
        <a:lstStyle/>
        <a:p>
          <a:endParaRPr lang="en-US"/>
        </a:p>
      </dgm:t>
    </dgm:pt>
    <dgm:pt modelId="{93C94C01-3B92-4438-AC48-FE4AFE79086B}" type="sibTrans" cxnId="{4C1E8775-86A9-4D93-9B61-8DBE1725BF97}">
      <dgm:prSet/>
      <dgm:spPr/>
      <dgm:t>
        <a:bodyPr/>
        <a:lstStyle/>
        <a:p>
          <a:endParaRPr lang="en-US"/>
        </a:p>
      </dgm:t>
    </dgm:pt>
    <dgm:pt modelId="{66655DA9-9444-4962-8104-9D418FC847EF}">
      <dgm:prSet phldrT="[Text]"/>
      <dgm:spPr/>
      <dgm:t>
        <a:bodyPr/>
        <a:lstStyle/>
        <a:p>
          <a:r>
            <a:rPr lang="en-US" b="0" i="0"/>
            <a:t>cognitive (think), </a:t>
          </a:r>
          <a:endParaRPr lang="en-US"/>
        </a:p>
      </dgm:t>
    </dgm:pt>
    <dgm:pt modelId="{DC5173E0-A60E-43DF-9017-06D96C4E1E94}" type="parTrans" cxnId="{AA0E87CF-7DD0-4B2C-A977-0832CBEE125E}">
      <dgm:prSet/>
      <dgm:spPr/>
      <dgm:t>
        <a:bodyPr/>
        <a:lstStyle/>
        <a:p>
          <a:endParaRPr lang="en-US"/>
        </a:p>
      </dgm:t>
    </dgm:pt>
    <dgm:pt modelId="{7BDC1C51-4044-49C7-9E6D-B21980D95089}" type="sibTrans" cxnId="{AA0E87CF-7DD0-4B2C-A977-0832CBEE125E}">
      <dgm:prSet/>
      <dgm:spPr/>
      <dgm:t>
        <a:bodyPr/>
        <a:lstStyle/>
        <a:p>
          <a:endParaRPr lang="en-US"/>
        </a:p>
      </dgm:t>
    </dgm:pt>
    <dgm:pt modelId="{622CA510-2675-42A8-807D-28C7FA2E9522}">
      <dgm:prSet phldrT="[Text]"/>
      <dgm:spPr/>
      <dgm:t>
        <a:bodyPr/>
        <a:lstStyle/>
        <a:p>
          <a:r>
            <a:rPr lang="en-US" b="0" i="0"/>
            <a:t>affective (feel),</a:t>
          </a:r>
          <a:endParaRPr lang="en-US"/>
        </a:p>
      </dgm:t>
    </dgm:pt>
    <dgm:pt modelId="{57FCF616-9700-4F29-9D75-710BC2190CFF}" type="parTrans" cxnId="{F03943B3-AE74-49EC-B9DA-DF4F7BFF924E}">
      <dgm:prSet/>
      <dgm:spPr/>
      <dgm:t>
        <a:bodyPr/>
        <a:lstStyle/>
        <a:p>
          <a:endParaRPr lang="en-US"/>
        </a:p>
      </dgm:t>
    </dgm:pt>
    <dgm:pt modelId="{658BCD9A-D0CE-4E56-8B27-76B7E363F58C}" type="sibTrans" cxnId="{F03943B3-AE74-49EC-B9DA-DF4F7BFF924E}">
      <dgm:prSet/>
      <dgm:spPr/>
      <dgm:t>
        <a:bodyPr/>
        <a:lstStyle/>
        <a:p>
          <a:endParaRPr lang="en-US"/>
        </a:p>
      </dgm:t>
    </dgm:pt>
    <dgm:pt modelId="{5F16C2B1-4B7F-49BD-96F4-4AC7C081CA43}">
      <dgm:prSet phldrT="[Text]"/>
      <dgm:spPr/>
      <dgm:t>
        <a:bodyPr/>
        <a:lstStyle/>
        <a:p>
          <a:r>
            <a:rPr lang="en-US" b="0" i="0"/>
            <a:t>or behavioral (do) goals</a:t>
          </a:r>
          <a:r>
            <a:rPr lang="en-US"/>
            <a:t>.</a:t>
          </a:r>
        </a:p>
      </dgm:t>
    </dgm:pt>
    <dgm:pt modelId="{65A3891C-23D6-4B4B-B34A-E6307707D8EE}" type="parTrans" cxnId="{254B23BB-BEDB-4D5D-B539-57BCA2546336}">
      <dgm:prSet/>
      <dgm:spPr/>
      <dgm:t>
        <a:bodyPr/>
        <a:lstStyle/>
        <a:p>
          <a:endParaRPr lang="en-US"/>
        </a:p>
      </dgm:t>
    </dgm:pt>
    <dgm:pt modelId="{4C353CB0-6815-4D49-BABB-42E411FF696D}" type="sibTrans" cxnId="{254B23BB-BEDB-4D5D-B539-57BCA2546336}">
      <dgm:prSet/>
      <dgm:spPr/>
      <dgm:t>
        <a:bodyPr/>
        <a:lstStyle/>
        <a:p>
          <a:endParaRPr lang="en-US"/>
        </a:p>
      </dgm:t>
    </dgm:pt>
    <dgm:pt modelId="{1BA6CA5A-451B-41D6-BACA-BC8E1E19B73B}" type="pres">
      <dgm:prSet presAssocID="{CE3C5264-E62C-4975-BB19-B765D46DB580}" presName="Name0" presStyleCnt="0">
        <dgm:presLayoutVars>
          <dgm:dir/>
          <dgm:animLvl val="lvl"/>
          <dgm:resizeHandles val="exact"/>
        </dgm:presLayoutVars>
      </dgm:prSet>
      <dgm:spPr/>
    </dgm:pt>
    <dgm:pt modelId="{040C17AE-5111-44E8-B9DD-E51474B9A773}" type="pres">
      <dgm:prSet presAssocID="{9312DC99-A201-4AE5-920F-4D0A1379D540}" presName="composite" presStyleCnt="0"/>
      <dgm:spPr/>
    </dgm:pt>
    <dgm:pt modelId="{A3ECC20F-5921-4C23-B47D-41F2FCF4536A}" type="pres">
      <dgm:prSet presAssocID="{9312DC99-A201-4AE5-920F-4D0A1379D540}" presName="parTx" presStyleLbl="alignNode1" presStyleIdx="0" presStyleCnt="2">
        <dgm:presLayoutVars>
          <dgm:chMax val="0"/>
          <dgm:chPref val="0"/>
          <dgm:bulletEnabled val="1"/>
        </dgm:presLayoutVars>
      </dgm:prSet>
      <dgm:spPr/>
    </dgm:pt>
    <dgm:pt modelId="{2312D932-8ADA-46D8-9C94-0037E60E71A8}" type="pres">
      <dgm:prSet presAssocID="{9312DC99-A201-4AE5-920F-4D0A1379D540}" presName="desTx" presStyleLbl="alignAccFollowNode1" presStyleIdx="0" presStyleCnt="2">
        <dgm:presLayoutVars>
          <dgm:bulletEnabled val="1"/>
        </dgm:presLayoutVars>
      </dgm:prSet>
      <dgm:spPr/>
    </dgm:pt>
    <dgm:pt modelId="{D411ABDB-7549-4C8D-BE33-2417413FF489}" type="pres">
      <dgm:prSet presAssocID="{ADE6F08F-31B0-4868-A019-0D0254ABCAC9}" presName="space" presStyleCnt="0"/>
      <dgm:spPr/>
    </dgm:pt>
    <dgm:pt modelId="{DEE63133-E958-4F87-A49F-0E1CD86D8EEB}" type="pres">
      <dgm:prSet presAssocID="{2BDA15A8-8D86-4B43-A40E-9D4B9C1837B5}" presName="composite" presStyleCnt="0"/>
      <dgm:spPr/>
    </dgm:pt>
    <dgm:pt modelId="{71B475E0-294C-4F8D-B49A-0B624FFD8DFC}" type="pres">
      <dgm:prSet presAssocID="{2BDA15A8-8D86-4B43-A40E-9D4B9C1837B5}" presName="parTx" presStyleLbl="alignNode1" presStyleIdx="1" presStyleCnt="2">
        <dgm:presLayoutVars>
          <dgm:chMax val="0"/>
          <dgm:chPref val="0"/>
          <dgm:bulletEnabled val="1"/>
        </dgm:presLayoutVars>
      </dgm:prSet>
      <dgm:spPr/>
    </dgm:pt>
    <dgm:pt modelId="{2F8302B8-0741-459A-8F61-9C24DBFC2E0D}" type="pres">
      <dgm:prSet presAssocID="{2BDA15A8-8D86-4B43-A40E-9D4B9C1837B5}" presName="desTx" presStyleLbl="alignAccFollowNode1" presStyleIdx="1" presStyleCnt="2">
        <dgm:presLayoutVars>
          <dgm:bulletEnabled val="1"/>
        </dgm:presLayoutVars>
      </dgm:prSet>
      <dgm:spPr/>
    </dgm:pt>
  </dgm:ptLst>
  <dgm:cxnLst>
    <dgm:cxn modelId="{E1825307-60EC-4F75-B192-EC36133B8657}" srcId="{CE3C5264-E62C-4975-BB19-B765D46DB580}" destId="{9312DC99-A201-4AE5-920F-4D0A1379D540}" srcOrd="0" destOrd="0" parTransId="{79A0EAF4-9F24-44CD-A9D8-13E62F678399}" sibTransId="{ADE6F08F-31B0-4868-A019-0D0254ABCAC9}"/>
    <dgm:cxn modelId="{6788ED2F-5A6F-4A91-88D8-51CD2181D99C}" type="presOf" srcId="{2BDA15A8-8D86-4B43-A40E-9D4B9C1837B5}" destId="{71B475E0-294C-4F8D-B49A-0B624FFD8DFC}" srcOrd="0" destOrd="0" presId="urn:microsoft.com/office/officeart/2005/8/layout/hList1"/>
    <dgm:cxn modelId="{30548331-4D5A-4543-BA3B-34FD6748B9FC}" srcId="{2BDA15A8-8D86-4B43-A40E-9D4B9C1837B5}" destId="{893EA75B-5978-4B15-95F9-C5991DF93D95}" srcOrd="1" destOrd="0" parTransId="{D39DC96D-D763-44E1-B5F2-FE687054395A}" sibTransId="{3DF37F99-BDE9-441F-87C3-1CE3C052A345}"/>
    <dgm:cxn modelId="{21553D3B-99F7-4774-BCFB-292081DA5107}" type="presOf" srcId="{5F16C2B1-4B7F-49BD-96F4-4AC7C081CA43}" destId="{2F8302B8-0741-459A-8F61-9C24DBFC2E0D}" srcOrd="0" destOrd="3" presId="urn:microsoft.com/office/officeart/2005/8/layout/hList1"/>
    <dgm:cxn modelId="{FA57E348-9ADC-4E64-A8E3-F51134616CB3}" type="presOf" srcId="{9312DC99-A201-4AE5-920F-4D0A1379D540}" destId="{A3ECC20F-5921-4C23-B47D-41F2FCF4536A}" srcOrd="0" destOrd="0" presId="urn:microsoft.com/office/officeart/2005/8/layout/hList1"/>
    <dgm:cxn modelId="{4C1E8775-86A9-4D93-9B61-8DBE1725BF97}" srcId="{9312DC99-A201-4AE5-920F-4D0A1379D540}" destId="{272617BE-AC71-41B4-B329-7AD011CD60C7}" srcOrd="1" destOrd="0" parTransId="{FBCD4EEE-2173-43A4-BFD7-D7D6F189AE6D}" sibTransId="{93C94C01-3B92-4438-AC48-FE4AFE79086B}"/>
    <dgm:cxn modelId="{A3EB9759-9CD9-4DB6-94EC-705E3182D8D5}" type="presOf" srcId="{CE3C5264-E62C-4975-BB19-B765D46DB580}" destId="{1BA6CA5A-451B-41D6-BACA-BC8E1E19B73B}" srcOrd="0" destOrd="0" presId="urn:microsoft.com/office/officeart/2005/8/layout/hList1"/>
    <dgm:cxn modelId="{18C9F459-2681-4A2A-B4C2-51C3B231E298}" srcId="{CE3C5264-E62C-4975-BB19-B765D46DB580}" destId="{2BDA15A8-8D86-4B43-A40E-9D4B9C1837B5}" srcOrd="1" destOrd="0" parTransId="{65E2CD95-4E91-497C-8913-9F6B6AA2496C}" sibTransId="{2962AD03-67F7-4AA5-8030-DD212850032A}"/>
    <dgm:cxn modelId="{4591707C-DE96-406E-8E19-4A44EC503FA3}" type="presOf" srcId="{C60CACB2-DC4D-4075-914C-9706ED362380}" destId="{2312D932-8ADA-46D8-9C94-0037E60E71A8}" srcOrd="0" destOrd="0" presId="urn:microsoft.com/office/officeart/2005/8/layout/hList1"/>
    <dgm:cxn modelId="{1FE6BB8B-AF4A-41D7-A86C-5869552CAED3}" type="presOf" srcId="{893EA75B-5978-4B15-95F9-C5991DF93D95}" destId="{2F8302B8-0741-459A-8F61-9C24DBFC2E0D}" srcOrd="0" destOrd="4" presId="urn:microsoft.com/office/officeart/2005/8/layout/hList1"/>
    <dgm:cxn modelId="{0F09448E-8FCC-44B5-A6F3-29E163C51E00}" srcId="{2BDA15A8-8D86-4B43-A40E-9D4B9C1837B5}" destId="{3873A4FF-1B53-4FF4-8F0C-3DA14623EC19}" srcOrd="0" destOrd="0" parTransId="{AFB7F036-49CE-4DBB-ADAD-145319D67526}" sibTransId="{18D6ACAB-E8C4-4E23-B47D-A334E658A850}"/>
    <dgm:cxn modelId="{2F28668E-6270-4012-800B-2EB0B75B7EEF}" srcId="{9312DC99-A201-4AE5-920F-4D0A1379D540}" destId="{C60CACB2-DC4D-4075-914C-9706ED362380}" srcOrd="0" destOrd="0" parTransId="{B7ED573A-F83B-440C-9DF4-5996AA54233C}" sibTransId="{F3A9DF95-7BBA-476D-98C3-5B612EAF6D46}"/>
    <dgm:cxn modelId="{F03943B3-AE74-49EC-B9DA-DF4F7BFF924E}" srcId="{3873A4FF-1B53-4FF4-8F0C-3DA14623EC19}" destId="{622CA510-2675-42A8-807D-28C7FA2E9522}" srcOrd="1" destOrd="0" parTransId="{57FCF616-9700-4F29-9D75-710BC2190CFF}" sibTransId="{658BCD9A-D0CE-4E56-8B27-76B7E363F58C}"/>
    <dgm:cxn modelId="{403C7FB7-5659-4716-B409-C8569D0197CD}" type="presOf" srcId="{66655DA9-9444-4962-8104-9D418FC847EF}" destId="{2F8302B8-0741-459A-8F61-9C24DBFC2E0D}" srcOrd="0" destOrd="1" presId="urn:microsoft.com/office/officeart/2005/8/layout/hList1"/>
    <dgm:cxn modelId="{254B23BB-BEDB-4D5D-B539-57BCA2546336}" srcId="{3873A4FF-1B53-4FF4-8F0C-3DA14623EC19}" destId="{5F16C2B1-4B7F-49BD-96F4-4AC7C081CA43}" srcOrd="2" destOrd="0" parTransId="{65A3891C-23D6-4B4B-B34A-E6307707D8EE}" sibTransId="{4C353CB0-6815-4D49-BABB-42E411FF696D}"/>
    <dgm:cxn modelId="{311CA4C1-0BF9-4852-8070-B5B95FF28219}" type="presOf" srcId="{3873A4FF-1B53-4FF4-8F0C-3DA14623EC19}" destId="{2F8302B8-0741-459A-8F61-9C24DBFC2E0D}" srcOrd="0" destOrd="0" presId="urn:microsoft.com/office/officeart/2005/8/layout/hList1"/>
    <dgm:cxn modelId="{EBB334C8-3632-48D9-A8A3-FA2ECA6C8C2E}" type="presOf" srcId="{622CA510-2675-42A8-807D-28C7FA2E9522}" destId="{2F8302B8-0741-459A-8F61-9C24DBFC2E0D}" srcOrd="0" destOrd="2" presId="urn:microsoft.com/office/officeart/2005/8/layout/hList1"/>
    <dgm:cxn modelId="{AA0E87CF-7DD0-4B2C-A977-0832CBEE125E}" srcId="{3873A4FF-1B53-4FF4-8F0C-3DA14623EC19}" destId="{66655DA9-9444-4962-8104-9D418FC847EF}" srcOrd="0" destOrd="0" parTransId="{DC5173E0-A60E-43DF-9017-06D96C4E1E94}" sibTransId="{7BDC1C51-4044-49C7-9E6D-B21980D95089}"/>
    <dgm:cxn modelId="{707AEBEB-7EAA-4483-84EB-B8EF3A2868C2}" type="presOf" srcId="{272617BE-AC71-41B4-B329-7AD011CD60C7}" destId="{2312D932-8ADA-46D8-9C94-0037E60E71A8}" srcOrd="0" destOrd="1" presId="urn:microsoft.com/office/officeart/2005/8/layout/hList1"/>
    <dgm:cxn modelId="{A41D95A0-679F-4109-879A-AF70F13A9F8C}" type="presParOf" srcId="{1BA6CA5A-451B-41D6-BACA-BC8E1E19B73B}" destId="{040C17AE-5111-44E8-B9DD-E51474B9A773}" srcOrd="0" destOrd="0" presId="urn:microsoft.com/office/officeart/2005/8/layout/hList1"/>
    <dgm:cxn modelId="{EC012645-9683-45C5-B2A9-FD78DA26DC90}" type="presParOf" srcId="{040C17AE-5111-44E8-B9DD-E51474B9A773}" destId="{A3ECC20F-5921-4C23-B47D-41F2FCF4536A}" srcOrd="0" destOrd="0" presId="urn:microsoft.com/office/officeart/2005/8/layout/hList1"/>
    <dgm:cxn modelId="{61FF912F-F069-4F95-A0C0-53A5C87BB0A7}" type="presParOf" srcId="{040C17AE-5111-44E8-B9DD-E51474B9A773}" destId="{2312D932-8ADA-46D8-9C94-0037E60E71A8}" srcOrd="1" destOrd="0" presId="urn:microsoft.com/office/officeart/2005/8/layout/hList1"/>
    <dgm:cxn modelId="{FB421B2D-AFB5-48DD-9DA0-658ADA10E646}" type="presParOf" srcId="{1BA6CA5A-451B-41D6-BACA-BC8E1E19B73B}" destId="{D411ABDB-7549-4C8D-BE33-2417413FF489}" srcOrd="1" destOrd="0" presId="urn:microsoft.com/office/officeart/2005/8/layout/hList1"/>
    <dgm:cxn modelId="{85CF955A-5140-4128-B802-99181D40C950}" type="presParOf" srcId="{1BA6CA5A-451B-41D6-BACA-BC8E1E19B73B}" destId="{DEE63133-E958-4F87-A49F-0E1CD86D8EEB}" srcOrd="2" destOrd="0" presId="urn:microsoft.com/office/officeart/2005/8/layout/hList1"/>
    <dgm:cxn modelId="{B19E6260-7B45-4F86-8A15-BA63CD70926C}" type="presParOf" srcId="{DEE63133-E958-4F87-A49F-0E1CD86D8EEB}" destId="{71B475E0-294C-4F8D-B49A-0B624FFD8DFC}" srcOrd="0" destOrd="0" presId="urn:microsoft.com/office/officeart/2005/8/layout/hList1"/>
    <dgm:cxn modelId="{FBE0812A-D242-4540-A172-A2FB68AF63E9}" type="presParOf" srcId="{DEE63133-E958-4F87-A49F-0E1CD86D8EEB}" destId="{2F8302B8-0741-459A-8F61-9C24DBFC2E0D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A9B5019B-322D-48D3-8BE8-19434B365D53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287E01F4-F3DC-43DB-B4DB-575F35F3A48A}">
      <dgm:prSet phldrT="[Text]"/>
      <dgm:spPr/>
      <dgm:t>
        <a:bodyPr/>
        <a:lstStyle/>
        <a:p>
          <a:r>
            <a:rPr lang="en-US"/>
            <a:t>Behavioral (do) objectives</a:t>
          </a:r>
        </a:p>
      </dgm:t>
    </dgm:pt>
    <dgm:pt modelId="{09F5E4A5-9D72-4F69-97E2-36DC238E27FB}" type="parTrans" cxnId="{DF1ABDB3-C9C6-4C97-8862-101EF979DF79}">
      <dgm:prSet/>
      <dgm:spPr/>
      <dgm:t>
        <a:bodyPr/>
        <a:lstStyle/>
        <a:p>
          <a:endParaRPr lang="en-US"/>
        </a:p>
      </dgm:t>
    </dgm:pt>
    <dgm:pt modelId="{97819104-1EA5-4711-A882-BD10436B06C8}" type="sibTrans" cxnId="{DF1ABDB3-C9C6-4C97-8862-101EF979DF79}">
      <dgm:prSet/>
      <dgm:spPr/>
      <dgm:t>
        <a:bodyPr/>
        <a:lstStyle/>
        <a:p>
          <a:endParaRPr lang="en-US"/>
        </a:p>
      </dgm:t>
    </dgm:pt>
    <dgm:pt modelId="{F8F667E9-0925-491C-9A73-5D6EB1343649}">
      <dgm:prSet phldrT="[Text]"/>
      <dgm:spPr/>
      <dgm:t>
        <a:bodyPr/>
        <a:lstStyle/>
        <a:p>
          <a:r>
            <a:rPr lang="en-US" b="0" i="0" u="none"/>
            <a:t>Objectives that aim to make customers act in a certain way or do something.</a:t>
          </a:r>
          <a:endParaRPr lang="en-US"/>
        </a:p>
      </dgm:t>
    </dgm:pt>
    <dgm:pt modelId="{540609D2-A571-47F0-A4B5-5875C73EB864}" type="parTrans" cxnId="{57DF6C2A-AF89-44CC-9995-BD1A85820EF2}">
      <dgm:prSet/>
      <dgm:spPr/>
      <dgm:t>
        <a:bodyPr/>
        <a:lstStyle/>
        <a:p>
          <a:endParaRPr lang="en-US"/>
        </a:p>
      </dgm:t>
    </dgm:pt>
    <dgm:pt modelId="{FC44E043-AFCA-4C6E-8EA1-7C684A0CB014}" type="sibTrans" cxnId="{57DF6C2A-AF89-44CC-9995-BD1A85820EF2}">
      <dgm:prSet/>
      <dgm:spPr/>
      <dgm:t>
        <a:bodyPr/>
        <a:lstStyle/>
        <a:p>
          <a:endParaRPr lang="en-US"/>
        </a:p>
      </dgm:t>
    </dgm:pt>
    <dgm:pt modelId="{AD612013-B78A-449C-B090-56B2FA78447F}">
      <dgm:prSet phldrT="[Text]"/>
      <dgm:spPr/>
      <dgm:t>
        <a:bodyPr/>
        <a:lstStyle/>
        <a:p>
          <a:r>
            <a:rPr lang="en-US"/>
            <a:t>Affective (feel) objectives</a:t>
          </a:r>
        </a:p>
      </dgm:t>
    </dgm:pt>
    <dgm:pt modelId="{8A976B73-C64C-48B6-8C99-75980D3A4509}" type="parTrans" cxnId="{B3E10B2D-955B-4BF5-A587-1C55E16824F4}">
      <dgm:prSet/>
      <dgm:spPr/>
      <dgm:t>
        <a:bodyPr/>
        <a:lstStyle/>
        <a:p>
          <a:endParaRPr lang="en-US"/>
        </a:p>
      </dgm:t>
    </dgm:pt>
    <dgm:pt modelId="{223D48A1-74B4-4199-8C0E-D551630B56F5}" type="sibTrans" cxnId="{B3E10B2D-955B-4BF5-A587-1C55E16824F4}">
      <dgm:prSet/>
      <dgm:spPr/>
      <dgm:t>
        <a:bodyPr/>
        <a:lstStyle/>
        <a:p>
          <a:endParaRPr lang="en-US"/>
        </a:p>
      </dgm:t>
    </dgm:pt>
    <dgm:pt modelId="{822E88A8-E0EF-4436-AD29-7934DDAA9E57}">
      <dgm:prSet phldrT="[Text]"/>
      <dgm:spPr/>
      <dgm:t>
        <a:bodyPr/>
        <a:lstStyle/>
        <a:p>
          <a:r>
            <a:rPr lang="en-US" b="0" i="0" u="none"/>
            <a:t>Objectives that aim to generate an emotional response and influence customers feelings, mood, and preferences.</a:t>
          </a:r>
          <a:endParaRPr lang="en-US"/>
        </a:p>
      </dgm:t>
    </dgm:pt>
    <dgm:pt modelId="{8B3148AB-87FC-416B-AFB6-1C4BB1A7E9B6}" type="parTrans" cxnId="{0A5E7407-7A59-4B94-AC7B-C488D2D21DF4}">
      <dgm:prSet/>
      <dgm:spPr/>
      <dgm:t>
        <a:bodyPr/>
        <a:lstStyle/>
        <a:p>
          <a:endParaRPr lang="en-US"/>
        </a:p>
      </dgm:t>
    </dgm:pt>
    <dgm:pt modelId="{BB5649BE-E5BD-4324-B22B-C6BF8D51FECA}" type="sibTrans" cxnId="{0A5E7407-7A59-4B94-AC7B-C488D2D21DF4}">
      <dgm:prSet/>
      <dgm:spPr/>
      <dgm:t>
        <a:bodyPr/>
        <a:lstStyle/>
        <a:p>
          <a:endParaRPr lang="en-US"/>
        </a:p>
      </dgm:t>
    </dgm:pt>
    <dgm:pt modelId="{282ECFA1-AC5A-4399-BE1B-D72DF2B4B93A}">
      <dgm:prSet phldrT="[Text]"/>
      <dgm:spPr/>
      <dgm:t>
        <a:bodyPr/>
        <a:lstStyle/>
        <a:p>
          <a:r>
            <a:rPr lang="en-US"/>
            <a:t>Cognitive (think) objectives</a:t>
          </a:r>
        </a:p>
      </dgm:t>
    </dgm:pt>
    <dgm:pt modelId="{159B2B49-EDCB-44F0-9323-BF0A1B146397}" type="parTrans" cxnId="{B58B08CA-972E-45B3-9BC3-8684C2507184}">
      <dgm:prSet/>
      <dgm:spPr/>
      <dgm:t>
        <a:bodyPr/>
        <a:lstStyle/>
        <a:p>
          <a:endParaRPr lang="en-US"/>
        </a:p>
      </dgm:t>
    </dgm:pt>
    <dgm:pt modelId="{245FF180-F9F2-44E2-A97D-38EC0C635136}" type="sibTrans" cxnId="{B58B08CA-972E-45B3-9BC3-8684C2507184}">
      <dgm:prSet/>
      <dgm:spPr/>
      <dgm:t>
        <a:bodyPr/>
        <a:lstStyle/>
        <a:p>
          <a:endParaRPr lang="en-US"/>
        </a:p>
      </dgm:t>
    </dgm:pt>
    <dgm:pt modelId="{D7E9A057-3FC4-4514-988D-B100B53F43E2}">
      <dgm:prSet phldrT="[Text]"/>
      <dgm:spPr/>
      <dgm:t>
        <a:bodyPr/>
        <a:lstStyle/>
        <a:p>
          <a:r>
            <a:rPr lang="en-US" b="0" i="0" u="none"/>
            <a:t>Objectives that aim to inform customers and influence their beliefs, thoughts, knowledge and expectations.</a:t>
          </a:r>
          <a:endParaRPr lang="en-US"/>
        </a:p>
      </dgm:t>
    </dgm:pt>
    <dgm:pt modelId="{ECC8A6AE-37CD-400E-B7DA-F22940792DBC}" type="parTrans" cxnId="{AAF9244E-3E04-4257-9BD4-E6C55089201A}">
      <dgm:prSet/>
      <dgm:spPr/>
      <dgm:t>
        <a:bodyPr/>
        <a:lstStyle/>
        <a:p>
          <a:endParaRPr lang="en-US"/>
        </a:p>
      </dgm:t>
    </dgm:pt>
    <dgm:pt modelId="{08CF03C1-459A-4106-BD72-012A94ED1B00}" type="sibTrans" cxnId="{AAF9244E-3E04-4257-9BD4-E6C55089201A}">
      <dgm:prSet/>
      <dgm:spPr/>
      <dgm:t>
        <a:bodyPr/>
        <a:lstStyle/>
        <a:p>
          <a:endParaRPr lang="en-US"/>
        </a:p>
      </dgm:t>
    </dgm:pt>
    <dgm:pt modelId="{4F3E7C26-990D-483C-973E-EDB01A2A0756}" type="pres">
      <dgm:prSet presAssocID="{A9B5019B-322D-48D3-8BE8-19434B365D53}" presName="Name0" presStyleCnt="0">
        <dgm:presLayoutVars>
          <dgm:dir/>
          <dgm:animLvl val="lvl"/>
          <dgm:resizeHandles val="exact"/>
        </dgm:presLayoutVars>
      </dgm:prSet>
      <dgm:spPr/>
    </dgm:pt>
    <dgm:pt modelId="{F3ED1466-E812-40B7-9484-AEEA33390F61}" type="pres">
      <dgm:prSet presAssocID="{287E01F4-F3DC-43DB-B4DB-575F35F3A48A}" presName="composite" presStyleCnt="0"/>
      <dgm:spPr/>
    </dgm:pt>
    <dgm:pt modelId="{2F7B227A-C430-4D9A-AB29-E1C271432E8D}" type="pres">
      <dgm:prSet presAssocID="{287E01F4-F3DC-43DB-B4DB-575F35F3A48A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</dgm:pt>
    <dgm:pt modelId="{DECC19F4-D6B9-43DB-96A6-27DD4B92A55C}" type="pres">
      <dgm:prSet presAssocID="{287E01F4-F3DC-43DB-B4DB-575F35F3A48A}" presName="desTx" presStyleLbl="alignAccFollowNode1" presStyleIdx="0" presStyleCnt="3">
        <dgm:presLayoutVars>
          <dgm:bulletEnabled val="1"/>
        </dgm:presLayoutVars>
      </dgm:prSet>
      <dgm:spPr/>
    </dgm:pt>
    <dgm:pt modelId="{8DC07428-6086-4662-8B77-F062AB05A18A}" type="pres">
      <dgm:prSet presAssocID="{97819104-1EA5-4711-A882-BD10436B06C8}" presName="space" presStyleCnt="0"/>
      <dgm:spPr/>
    </dgm:pt>
    <dgm:pt modelId="{864EAF21-35FB-4385-BC88-E247AA4AEB3D}" type="pres">
      <dgm:prSet presAssocID="{AD612013-B78A-449C-B090-56B2FA78447F}" presName="composite" presStyleCnt="0"/>
      <dgm:spPr/>
    </dgm:pt>
    <dgm:pt modelId="{399C867E-22D0-4D23-9270-5DF4B5A28E17}" type="pres">
      <dgm:prSet presAssocID="{AD612013-B78A-449C-B090-56B2FA78447F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</dgm:pt>
    <dgm:pt modelId="{50280460-D460-42C4-8C5C-754F3E65D960}" type="pres">
      <dgm:prSet presAssocID="{AD612013-B78A-449C-B090-56B2FA78447F}" presName="desTx" presStyleLbl="alignAccFollowNode1" presStyleIdx="1" presStyleCnt="3">
        <dgm:presLayoutVars>
          <dgm:bulletEnabled val="1"/>
        </dgm:presLayoutVars>
      </dgm:prSet>
      <dgm:spPr/>
    </dgm:pt>
    <dgm:pt modelId="{209BF3D4-2E78-4D40-903F-83401852FA38}" type="pres">
      <dgm:prSet presAssocID="{223D48A1-74B4-4199-8C0E-D551630B56F5}" presName="space" presStyleCnt="0"/>
      <dgm:spPr/>
    </dgm:pt>
    <dgm:pt modelId="{09229A4C-DCDA-4089-99CA-DE5207EE9B9F}" type="pres">
      <dgm:prSet presAssocID="{282ECFA1-AC5A-4399-BE1B-D72DF2B4B93A}" presName="composite" presStyleCnt="0"/>
      <dgm:spPr/>
    </dgm:pt>
    <dgm:pt modelId="{0FBDDF75-F991-4E8C-B7B2-9C38BBA2E3D5}" type="pres">
      <dgm:prSet presAssocID="{282ECFA1-AC5A-4399-BE1B-D72DF2B4B93A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</dgm:pt>
    <dgm:pt modelId="{67C1F0C0-7A23-436D-8030-BD103EDBE11B}" type="pres">
      <dgm:prSet presAssocID="{282ECFA1-AC5A-4399-BE1B-D72DF2B4B93A}" presName="desTx" presStyleLbl="alignAccFollowNode1" presStyleIdx="2" presStyleCnt="3">
        <dgm:presLayoutVars>
          <dgm:bulletEnabled val="1"/>
        </dgm:presLayoutVars>
      </dgm:prSet>
      <dgm:spPr/>
    </dgm:pt>
  </dgm:ptLst>
  <dgm:cxnLst>
    <dgm:cxn modelId="{0A5E7407-7A59-4B94-AC7B-C488D2D21DF4}" srcId="{AD612013-B78A-449C-B090-56B2FA78447F}" destId="{822E88A8-E0EF-4436-AD29-7934DDAA9E57}" srcOrd="0" destOrd="0" parTransId="{8B3148AB-87FC-416B-AFB6-1C4BB1A7E9B6}" sibTransId="{BB5649BE-E5BD-4324-B22B-C6BF8D51FECA}"/>
    <dgm:cxn modelId="{57DF6C2A-AF89-44CC-9995-BD1A85820EF2}" srcId="{287E01F4-F3DC-43DB-B4DB-575F35F3A48A}" destId="{F8F667E9-0925-491C-9A73-5D6EB1343649}" srcOrd="0" destOrd="0" parTransId="{540609D2-A571-47F0-A4B5-5875C73EB864}" sibTransId="{FC44E043-AFCA-4C6E-8EA1-7C684A0CB014}"/>
    <dgm:cxn modelId="{B3E10B2D-955B-4BF5-A587-1C55E16824F4}" srcId="{A9B5019B-322D-48D3-8BE8-19434B365D53}" destId="{AD612013-B78A-449C-B090-56B2FA78447F}" srcOrd="1" destOrd="0" parTransId="{8A976B73-C64C-48B6-8C99-75980D3A4509}" sibTransId="{223D48A1-74B4-4199-8C0E-D551630B56F5}"/>
    <dgm:cxn modelId="{B7443E3D-43C2-4457-8BB9-DEA7A06C6E9D}" type="presOf" srcId="{A9B5019B-322D-48D3-8BE8-19434B365D53}" destId="{4F3E7C26-990D-483C-973E-EDB01A2A0756}" srcOrd="0" destOrd="0" presId="urn:microsoft.com/office/officeart/2005/8/layout/hList1"/>
    <dgm:cxn modelId="{622E4F66-E5FE-45C4-A01F-8409CE6969F5}" type="presOf" srcId="{AD612013-B78A-449C-B090-56B2FA78447F}" destId="{399C867E-22D0-4D23-9270-5DF4B5A28E17}" srcOrd="0" destOrd="0" presId="urn:microsoft.com/office/officeart/2005/8/layout/hList1"/>
    <dgm:cxn modelId="{AAF9244E-3E04-4257-9BD4-E6C55089201A}" srcId="{282ECFA1-AC5A-4399-BE1B-D72DF2B4B93A}" destId="{D7E9A057-3FC4-4514-988D-B100B53F43E2}" srcOrd="0" destOrd="0" parTransId="{ECC8A6AE-37CD-400E-B7DA-F22940792DBC}" sibTransId="{08CF03C1-459A-4106-BD72-012A94ED1B00}"/>
    <dgm:cxn modelId="{5F332E75-8527-420F-98A9-9738166F48B1}" type="presOf" srcId="{287E01F4-F3DC-43DB-B4DB-575F35F3A48A}" destId="{2F7B227A-C430-4D9A-AB29-E1C271432E8D}" srcOrd="0" destOrd="0" presId="urn:microsoft.com/office/officeart/2005/8/layout/hList1"/>
    <dgm:cxn modelId="{E8B7167A-A932-4415-865C-A69B4826E2FE}" type="presOf" srcId="{D7E9A057-3FC4-4514-988D-B100B53F43E2}" destId="{67C1F0C0-7A23-436D-8030-BD103EDBE11B}" srcOrd="0" destOrd="0" presId="urn:microsoft.com/office/officeart/2005/8/layout/hList1"/>
    <dgm:cxn modelId="{4BE5F584-8192-47ED-9841-ED5A5E10AA86}" type="presOf" srcId="{282ECFA1-AC5A-4399-BE1B-D72DF2B4B93A}" destId="{0FBDDF75-F991-4E8C-B7B2-9C38BBA2E3D5}" srcOrd="0" destOrd="0" presId="urn:microsoft.com/office/officeart/2005/8/layout/hList1"/>
    <dgm:cxn modelId="{810BF99D-6230-4FD7-A750-383E80270B8F}" type="presOf" srcId="{822E88A8-E0EF-4436-AD29-7934DDAA9E57}" destId="{50280460-D460-42C4-8C5C-754F3E65D960}" srcOrd="0" destOrd="0" presId="urn:microsoft.com/office/officeart/2005/8/layout/hList1"/>
    <dgm:cxn modelId="{9BD8CBA2-CA5F-412E-8FD0-3E39E88DCC76}" type="presOf" srcId="{F8F667E9-0925-491C-9A73-5D6EB1343649}" destId="{DECC19F4-D6B9-43DB-96A6-27DD4B92A55C}" srcOrd="0" destOrd="0" presId="urn:microsoft.com/office/officeart/2005/8/layout/hList1"/>
    <dgm:cxn modelId="{DF1ABDB3-C9C6-4C97-8862-101EF979DF79}" srcId="{A9B5019B-322D-48D3-8BE8-19434B365D53}" destId="{287E01F4-F3DC-43DB-B4DB-575F35F3A48A}" srcOrd="0" destOrd="0" parTransId="{09F5E4A5-9D72-4F69-97E2-36DC238E27FB}" sibTransId="{97819104-1EA5-4711-A882-BD10436B06C8}"/>
    <dgm:cxn modelId="{B58B08CA-972E-45B3-9BC3-8684C2507184}" srcId="{A9B5019B-322D-48D3-8BE8-19434B365D53}" destId="{282ECFA1-AC5A-4399-BE1B-D72DF2B4B93A}" srcOrd="2" destOrd="0" parTransId="{159B2B49-EDCB-44F0-9323-BF0A1B146397}" sibTransId="{245FF180-F9F2-44E2-A97D-38EC0C635136}"/>
    <dgm:cxn modelId="{07B8E0EC-FEB1-417F-8DE5-FA0C20893FC7}" type="presParOf" srcId="{4F3E7C26-990D-483C-973E-EDB01A2A0756}" destId="{F3ED1466-E812-40B7-9484-AEEA33390F61}" srcOrd="0" destOrd="0" presId="urn:microsoft.com/office/officeart/2005/8/layout/hList1"/>
    <dgm:cxn modelId="{01878E96-3993-4581-B419-77D5EECD3495}" type="presParOf" srcId="{F3ED1466-E812-40B7-9484-AEEA33390F61}" destId="{2F7B227A-C430-4D9A-AB29-E1C271432E8D}" srcOrd="0" destOrd="0" presId="urn:microsoft.com/office/officeart/2005/8/layout/hList1"/>
    <dgm:cxn modelId="{672EFDBD-F7EB-40A8-82E8-7C69FE03DA4A}" type="presParOf" srcId="{F3ED1466-E812-40B7-9484-AEEA33390F61}" destId="{DECC19F4-D6B9-43DB-96A6-27DD4B92A55C}" srcOrd="1" destOrd="0" presId="urn:microsoft.com/office/officeart/2005/8/layout/hList1"/>
    <dgm:cxn modelId="{A48BE723-7731-4188-9A72-8161F027A3EA}" type="presParOf" srcId="{4F3E7C26-990D-483C-973E-EDB01A2A0756}" destId="{8DC07428-6086-4662-8B77-F062AB05A18A}" srcOrd="1" destOrd="0" presId="urn:microsoft.com/office/officeart/2005/8/layout/hList1"/>
    <dgm:cxn modelId="{CF00EE49-DE7C-4C2F-8266-5030B98CBB91}" type="presParOf" srcId="{4F3E7C26-990D-483C-973E-EDB01A2A0756}" destId="{864EAF21-35FB-4385-BC88-E247AA4AEB3D}" srcOrd="2" destOrd="0" presId="urn:microsoft.com/office/officeart/2005/8/layout/hList1"/>
    <dgm:cxn modelId="{6A250AC0-EFED-4718-8D1E-BAD696529E5A}" type="presParOf" srcId="{864EAF21-35FB-4385-BC88-E247AA4AEB3D}" destId="{399C867E-22D0-4D23-9270-5DF4B5A28E17}" srcOrd="0" destOrd="0" presId="urn:microsoft.com/office/officeart/2005/8/layout/hList1"/>
    <dgm:cxn modelId="{F1F07088-0212-46F7-A88F-4977C73F0578}" type="presParOf" srcId="{864EAF21-35FB-4385-BC88-E247AA4AEB3D}" destId="{50280460-D460-42C4-8C5C-754F3E65D960}" srcOrd="1" destOrd="0" presId="urn:microsoft.com/office/officeart/2005/8/layout/hList1"/>
    <dgm:cxn modelId="{A948A50A-B5A6-4DE6-BE1E-D0982593AC96}" type="presParOf" srcId="{4F3E7C26-990D-483C-973E-EDB01A2A0756}" destId="{209BF3D4-2E78-4D40-903F-83401852FA38}" srcOrd="3" destOrd="0" presId="urn:microsoft.com/office/officeart/2005/8/layout/hList1"/>
    <dgm:cxn modelId="{267B852C-F641-492E-B3F7-0EC0D33F82E1}" type="presParOf" srcId="{4F3E7C26-990D-483C-973E-EDB01A2A0756}" destId="{09229A4C-DCDA-4089-99CA-DE5207EE9B9F}" srcOrd="4" destOrd="0" presId="urn:microsoft.com/office/officeart/2005/8/layout/hList1"/>
    <dgm:cxn modelId="{31FB31F1-EBE5-465A-9268-5F507F55224F}" type="presParOf" srcId="{09229A4C-DCDA-4089-99CA-DE5207EE9B9F}" destId="{0FBDDF75-F991-4E8C-B7B2-9C38BBA2E3D5}" srcOrd="0" destOrd="0" presId="urn:microsoft.com/office/officeart/2005/8/layout/hList1"/>
    <dgm:cxn modelId="{7D4C669E-12EE-4443-9A50-5FBBDC987C0D}" type="presParOf" srcId="{09229A4C-DCDA-4089-99CA-DE5207EE9B9F}" destId="{67C1F0C0-7A23-436D-8030-BD103EDBE11B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DE51502B-EEFC-408A-8604-D831E448F463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3272498B-EDE9-4227-915C-2854A36CBF5B}">
      <dgm:prSet phldrT="[Text]"/>
      <dgm:spPr/>
      <dgm:t>
        <a:bodyPr/>
        <a:lstStyle/>
        <a:p>
          <a:r>
            <a:rPr lang="en-US" b="1"/>
            <a:t>The Federal Trade Commission</a:t>
          </a:r>
          <a:r>
            <a:rPr lang="en-US"/>
            <a:t> </a:t>
          </a:r>
        </a:p>
      </dgm:t>
    </dgm:pt>
    <dgm:pt modelId="{7A724B07-F7AB-4C8D-97B7-19460B6F98DD}" type="parTrans" cxnId="{FFC3A13A-27E9-4F6E-BCC9-1CE3B7234E31}">
      <dgm:prSet/>
      <dgm:spPr/>
      <dgm:t>
        <a:bodyPr/>
        <a:lstStyle/>
        <a:p>
          <a:endParaRPr lang="en-US"/>
        </a:p>
      </dgm:t>
    </dgm:pt>
    <dgm:pt modelId="{DCFDB8E7-BE4F-4F96-8B14-9A6C1789D8A0}" type="sibTrans" cxnId="{FFC3A13A-27E9-4F6E-BCC9-1CE3B7234E31}">
      <dgm:prSet/>
      <dgm:spPr/>
      <dgm:t>
        <a:bodyPr/>
        <a:lstStyle/>
        <a:p>
          <a:endParaRPr lang="en-US"/>
        </a:p>
      </dgm:t>
    </dgm:pt>
    <dgm:pt modelId="{3C2FFB6E-3DF3-4D40-B60D-8894C90E32F1}">
      <dgm:prSet phldrT="[Text]"/>
      <dgm:spPr/>
      <dgm:t>
        <a:bodyPr/>
        <a:lstStyle/>
        <a:p>
          <a:r>
            <a:rPr lang="en-US"/>
            <a:t>Promotes “consumer protection” and monitors “anticompetitive” business practices</a:t>
          </a:r>
        </a:p>
      </dgm:t>
    </dgm:pt>
    <dgm:pt modelId="{88B543AE-B3F7-462A-8714-34DFB4C87864}" type="parTrans" cxnId="{7319E5E4-D61F-4581-8DF9-9D5C840099EB}">
      <dgm:prSet/>
      <dgm:spPr/>
      <dgm:t>
        <a:bodyPr/>
        <a:lstStyle/>
        <a:p>
          <a:endParaRPr lang="en-US"/>
        </a:p>
      </dgm:t>
    </dgm:pt>
    <dgm:pt modelId="{B795EBCC-5468-43AB-B5A8-E0CB68940B68}" type="sibTrans" cxnId="{7319E5E4-D61F-4581-8DF9-9D5C840099EB}">
      <dgm:prSet/>
      <dgm:spPr/>
      <dgm:t>
        <a:bodyPr/>
        <a:lstStyle/>
        <a:p>
          <a:endParaRPr lang="en-US"/>
        </a:p>
      </dgm:t>
    </dgm:pt>
    <dgm:pt modelId="{D9839E5E-2417-489B-AD24-EFD7F2C71D25}">
      <dgm:prSet phldrT="[Text]"/>
      <dgm:spPr/>
      <dgm:t>
        <a:bodyPr/>
        <a:lstStyle/>
        <a:p>
          <a:pPr>
            <a:buFont typeface="+mj-lt"/>
            <a:buAutoNum type="arabicPeriod"/>
          </a:pPr>
          <a:r>
            <a:rPr lang="en-US" b="1"/>
            <a:t>The Federal Communications Commission</a:t>
          </a:r>
          <a:endParaRPr lang="en-US"/>
        </a:p>
      </dgm:t>
    </dgm:pt>
    <dgm:pt modelId="{49A3BCE1-DE05-434B-B2F2-695D07D7844D}" type="parTrans" cxnId="{0AEB6796-BD3C-4E41-945B-05E8B9EE97D5}">
      <dgm:prSet/>
      <dgm:spPr/>
      <dgm:t>
        <a:bodyPr/>
        <a:lstStyle/>
        <a:p>
          <a:endParaRPr lang="en-US"/>
        </a:p>
      </dgm:t>
    </dgm:pt>
    <dgm:pt modelId="{E0F41A7D-3CF2-40B9-9F16-37F2EB79CC06}" type="sibTrans" cxnId="{0AEB6796-BD3C-4E41-945B-05E8B9EE97D5}">
      <dgm:prSet/>
      <dgm:spPr/>
      <dgm:t>
        <a:bodyPr/>
        <a:lstStyle/>
        <a:p>
          <a:endParaRPr lang="en-US"/>
        </a:p>
      </dgm:t>
    </dgm:pt>
    <dgm:pt modelId="{E0676A3D-AB0C-4B5D-9DE9-DF281C97DC30}">
      <dgm:prSet phldrT="[Text]"/>
      <dgm:spPr/>
      <dgm:t>
        <a:bodyPr/>
        <a:lstStyle/>
        <a:p>
          <a:r>
            <a:rPr lang="en-US"/>
            <a:t>Regulates radio, television, wire, satellite, and cable</a:t>
          </a:r>
        </a:p>
      </dgm:t>
    </dgm:pt>
    <dgm:pt modelId="{14BC62CC-D8FB-44E1-8B59-929984ADAF1F}" type="parTrans" cxnId="{CF4C4B73-1394-4546-A867-1AFF1993FFC6}">
      <dgm:prSet/>
      <dgm:spPr/>
      <dgm:t>
        <a:bodyPr/>
        <a:lstStyle/>
        <a:p>
          <a:endParaRPr lang="en-US"/>
        </a:p>
      </dgm:t>
    </dgm:pt>
    <dgm:pt modelId="{2DDB897E-965E-481A-8FAD-526DA5FE2447}" type="sibTrans" cxnId="{CF4C4B73-1394-4546-A867-1AFF1993FFC6}">
      <dgm:prSet/>
      <dgm:spPr/>
      <dgm:t>
        <a:bodyPr/>
        <a:lstStyle/>
        <a:p>
          <a:endParaRPr lang="en-US"/>
        </a:p>
      </dgm:t>
    </dgm:pt>
    <dgm:pt modelId="{7CD39210-4C41-4DFD-B224-AEE2DA9BDED1}" type="pres">
      <dgm:prSet presAssocID="{DE51502B-EEFC-408A-8604-D831E448F463}" presName="Name0" presStyleCnt="0">
        <dgm:presLayoutVars>
          <dgm:dir/>
          <dgm:animLvl val="lvl"/>
          <dgm:resizeHandles val="exact"/>
        </dgm:presLayoutVars>
      </dgm:prSet>
      <dgm:spPr/>
    </dgm:pt>
    <dgm:pt modelId="{B6864731-1541-4542-B379-BB17B3561E60}" type="pres">
      <dgm:prSet presAssocID="{3272498B-EDE9-4227-915C-2854A36CBF5B}" presName="composite" presStyleCnt="0"/>
      <dgm:spPr/>
    </dgm:pt>
    <dgm:pt modelId="{9E3E7002-5971-4B9B-B683-E54C5F8550A8}" type="pres">
      <dgm:prSet presAssocID="{3272498B-EDE9-4227-915C-2854A36CBF5B}" presName="parTx" presStyleLbl="alignNode1" presStyleIdx="0" presStyleCnt="2">
        <dgm:presLayoutVars>
          <dgm:chMax val="0"/>
          <dgm:chPref val="0"/>
          <dgm:bulletEnabled val="1"/>
        </dgm:presLayoutVars>
      </dgm:prSet>
      <dgm:spPr/>
    </dgm:pt>
    <dgm:pt modelId="{65A08FD6-49B0-42EE-80A3-2D14324BC1E7}" type="pres">
      <dgm:prSet presAssocID="{3272498B-EDE9-4227-915C-2854A36CBF5B}" presName="desTx" presStyleLbl="alignAccFollowNode1" presStyleIdx="0" presStyleCnt="2">
        <dgm:presLayoutVars>
          <dgm:bulletEnabled val="1"/>
        </dgm:presLayoutVars>
      </dgm:prSet>
      <dgm:spPr/>
    </dgm:pt>
    <dgm:pt modelId="{8084E544-BFAD-4BF1-89D2-55C2A17EF860}" type="pres">
      <dgm:prSet presAssocID="{DCFDB8E7-BE4F-4F96-8B14-9A6C1789D8A0}" presName="space" presStyleCnt="0"/>
      <dgm:spPr/>
    </dgm:pt>
    <dgm:pt modelId="{63DD2989-0767-459A-A98E-754E56503607}" type="pres">
      <dgm:prSet presAssocID="{D9839E5E-2417-489B-AD24-EFD7F2C71D25}" presName="composite" presStyleCnt="0"/>
      <dgm:spPr/>
    </dgm:pt>
    <dgm:pt modelId="{CD56F392-86C4-4F8B-A3D7-52F72C10D525}" type="pres">
      <dgm:prSet presAssocID="{D9839E5E-2417-489B-AD24-EFD7F2C71D25}" presName="parTx" presStyleLbl="alignNode1" presStyleIdx="1" presStyleCnt="2">
        <dgm:presLayoutVars>
          <dgm:chMax val="0"/>
          <dgm:chPref val="0"/>
          <dgm:bulletEnabled val="1"/>
        </dgm:presLayoutVars>
      </dgm:prSet>
      <dgm:spPr/>
    </dgm:pt>
    <dgm:pt modelId="{6984536E-EBBD-48ED-8AC5-3F3233AB2683}" type="pres">
      <dgm:prSet presAssocID="{D9839E5E-2417-489B-AD24-EFD7F2C71D25}" presName="desTx" presStyleLbl="alignAccFollowNode1" presStyleIdx="1" presStyleCnt="2">
        <dgm:presLayoutVars>
          <dgm:bulletEnabled val="1"/>
        </dgm:presLayoutVars>
      </dgm:prSet>
      <dgm:spPr/>
    </dgm:pt>
  </dgm:ptLst>
  <dgm:cxnLst>
    <dgm:cxn modelId="{4630FA0E-8693-49ED-83F4-08B7ED657A84}" type="presOf" srcId="{3C2FFB6E-3DF3-4D40-B60D-8894C90E32F1}" destId="{65A08FD6-49B0-42EE-80A3-2D14324BC1E7}" srcOrd="0" destOrd="0" presId="urn:microsoft.com/office/officeart/2005/8/layout/hList1"/>
    <dgm:cxn modelId="{C77B5B1F-8B22-43CE-8B3C-AD338DF3F8AC}" type="presOf" srcId="{3272498B-EDE9-4227-915C-2854A36CBF5B}" destId="{9E3E7002-5971-4B9B-B683-E54C5F8550A8}" srcOrd="0" destOrd="0" presId="urn:microsoft.com/office/officeart/2005/8/layout/hList1"/>
    <dgm:cxn modelId="{6ED3E521-D0A5-4C76-AB9E-D18D0662CFC4}" type="presOf" srcId="{E0676A3D-AB0C-4B5D-9DE9-DF281C97DC30}" destId="{6984536E-EBBD-48ED-8AC5-3F3233AB2683}" srcOrd="0" destOrd="0" presId="urn:microsoft.com/office/officeart/2005/8/layout/hList1"/>
    <dgm:cxn modelId="{FFC3A13A-27E9-4F6E-BCC9-1CE3B7234E31}" srcId="{DE51502B-EEFC-408A-8604-D831E448F463}" destId="{3272498B-EDE9-4227-915C-2854A36CBF5B}" srcOrd="0" destOrd="0" parTransId="{7A724B07-F7AB-4C8D-97B7-19460B6F98DD}" sibTransId="{DCFDB8E7-BE4F-4F96-8B14-9A6C1789D8A0}"/>
    <dgm:cxn modelId="{49108568-B2D7-4B31-B659-DC8A6846AD82}" type="presOf" srcId="{DE51502B-EEFC-408A-8604-D831E448F463}" destId="{7CD39210-4C41-4DFD-B224-AEE2DA9BDED1}" srcOrd="0" destOrd="0" presId="urn:microsoft.com/office/officeart/2005/8/layout/hList1"/>
    <dgm:cxn modelId="{CF4C4B73-1394-4546-A867-1AFF1993FFC6}" srcId="{D9839E5E-2417-489B-AD24-EFD7F2C71D25}" destId="{E0676A3D-AB0C-4B5D-9DE9-DF281C97DC30}" srcOrd="0" destOrd="0" parTransId="{14BC62CC-D8FB-44E1-8B59-929984ADAF1F}" sibTransId="{2DDB897E-965E-481A-8FAD-526DA5FE2447}"/>
    <dgm:cxn modelId="{0AEB6796-BD3C-4E41-945B-05E8B9EE97D5}" srcId="{DE51502B-EEFC-408A-8604-D831E448F463}" destId="{D9839E5E-2417-489B-AD24-EFD7F2C71D25}" srcOrd="1" destOrd="0" parTransId="{49A3BCE1-DE05-434B-B2F2-695D07D7844D}" sibTransId="{E0F41A7D-3CF2-40B9-9F16-37F2EB79CC06}"/>
    <dgm:cxn modelId="{A73AB7D8-2765-4065-8106-BDEBF10A8496}" type="presOf" srcId="{D9839E5E-2417-489B-AD24-EFD7F2C71D25}" destId="{CD56F392-86C4-4F8B-A3D7-52F72C10D525}" srcOrd="0" destOrd="0" presId="urn:microsoft.com/office/officeart/2005/8/layout/hList1"/>
    <dgm:cxn modelId="{7319E5E4-D61F-4581-8DF9-9D5C840099EB}" srcId="{3272498B-EDE9-4227-915C-2854A36CBF5B}" destId="{3C2FFB6E-3DF3-4D40-B60D-8894C90E32F1}" srcOrd="0" destOrd="0" parTransId="{88B543AE-B3F7-462A-8714-34DFB4C87864}" sibTransId="{B795EBCC-5468-43AB-B5A8-E0CB68940B68}"/>
    <dgm:cxn modelId="{D2B818C0-46D3-4E82-B312-AFD570E26B83}" type="presParOf" srcId="{7CD39210-4C41-4DFD-B224-AEE2DA9BDED1}" destId="{B6864731-1541-4542-B379-BB17B3561E60}" srcOrd="0" destOrd="0" presId="urn:microsoft.com/office/officeart/2005/8/layout/hList1"/>
    <dgm:cxn modelId="{577B930D-1DFC-4F5C-B3C6-C1E5590A5608}" type="presParOf" srcId="{B6864731-1541-4542-B379-BB17B3561E60}" destId="{9E3E7002-5971-4B9B-B683-E54C5F8550A8}" srcOrd="0" destOrd="0" presId="urn:microsoft.com/office/officeart/2005/8/layout/hList1"/>
    <dgm:cxn modelId="{CE32BBBC-49B3-4A51-84C2-369610A36A30}" type="presParOf" srcId="{B6864731-1541-4542-B379-BB17B3561E60}" destId="{65A08FD6-49B0-42EE-80A3-2D14324BC1E7}" srcOrd="1" destOrd="0" presId="urn:microsoft.com/office/officeart/2005/8/layout/hList1"/>
    <dgm:cxn modelId="{B8AE3F59-4A3C-4887-ABC7-20C9514304DB}" type="presParOf" srcId="{7CD39210-4C41-4DFD-B224-AEE2DA9BDED1}" destId="{8084E544-BFAD-4BF1-89D2-55C2A17EF860}" srcOrd="1" destOrd="0" presId="urn:microsoft.com/office/officeart/2005/8/layout/hList1"/>
    <dgm:cxn modelId="{C6728BA8-CDD5-4B6A-B0FA-E5125449EC7D}" type="presParOf" srcId="{7CD39210-4C41-4DFD-B224-AEE2DA9BDED1}" destId="{63DD2989-0767-459A-A98E-754E56503607}" srcOrd="2" destOrd="0" presId="urn:microsoft.com/office/officeart/2005/8/layout/hList1"/>
    <dgm:cxn modelId="{9B24488F-7709-4792-BC7B-789D497D7EED}" type="presParOf" srcId="{63DD2989-0767-459A-A98E-754E56503607}" destId="{CD56F392-86C4-4F8B-A3D7-52F72C10D525}" srcOrd="0" destOrd="0" presId="urn:microsoft.com/office/officeart/2005/8/layout/hList1"/>
    <dgm:cxn modelId="{CC7005C2-B898-49BC-9FDE-88CFD81567FC}" type="presParOf" srcId="{63DD2989-0767-459A-A98E-754E56503607}" destId="{6984536E-EBBD-48ED-8AC5-3F3233AB2683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DE51502B-EEFC-408A-8604-D831E448F463}" type="doc">
      <dgm:prSet loTypeId="urn:microsoft.com/office/officeart/2005/8/layout/hList1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3272498B-EDE9-4227-915C-2854A36CBF5B}">
      <dgm:prSet phldrT="[Text]"/>
      <dgm:spPr/>
      <dgm:t>
        <a:bodyPr/>
        <a:lstStyle/>
        <a:p>
          <a:r>
            <a:rPr lang="en-US"/>
            <a:t>The National Advertising Review Council </a:t>
          </a:r>
        </a:p>
      </dgm:t>
    </dgm:pt>
    <dgm:pt modelId="{7A724B07-F7AB-4C8D-97B7-19460B6F98DD}" type="parTrans" cxnId="{FFC3A13A-27E9-4F6E-BCC9-1CE3B7234E31}">
      <dgm:prSet/>
      <dgm:spPr/>
      <dgm:t>
        <a:bodyPr/>
        <a:lstStyle/>
        <a:p>
          <a:endParaRPr lang="en-US"/>
        </a:p>
      </dgm:t>
    </dgm:pt>
    <dgm:pt modelId="{DCFDB8E7-BE4F-4F96-8B14-9A6C1789D8A0}" type="sibTrans" cxnId="{FFC3A13A-27E9-4F6E-BCC9-1CE3B7234E31}">
      <dgm:prSet/>
      <dgm:spPr/>
      <dgm:t>
        <a:bodyPr/>
        <a:lstStyle/>
        <a:p>
          <a:endParaRPr lang="en-US"/>
        </a:p>
      </dgm:t>
    </dgm:pt>
    <dgm:pt modelId="{3C2FFB6E-3DF3-4D40-B60D-8894C90E32F1}">
      <dgm:prSet phldrT="[Text]"/>
      <dgm:spPr/>
      <dgm:t>
        <a:bodyPr/>
        <a:lstStyle/>
        <a:p>
          <a:r>
            <a:rPr lang="en-US"/>
            <a:t>Investigates claims of marketing deception.</a:t>
          </a:r>
        </a:p>
      </dgm:t>
    </dgm:pt>
    <dgm:pt modelId="{88B543AE-B3F7-462A-8714-34DFB4C87864}" type="parTrans" cxnId="{7319E5E4-D61F-4581-8DF9-9D5C840099EB}">
      <dgm:prSet/>
      <dgm:spPr/>
      <dgm:t>
        <a:bodyPr/>
        <a:lstStyle/>
        <a:p>
          <a:endParaRPr lang="en-US"/>
        </a:p>
      </dgm:t>
    </dgm:pt>
    <dgm:pt modelId="{B795EBCC-5468-43AB-B5A8-E0CB68940B68}" type="sibTrans" cxnId="{7319E5E4-D61F-4581-8DF9-9D5C840099EB}">
      <dgm:prSet/>
      <dgm:spPr/>
      <dgm:t>
        <a:bodyPr/>
        <a:lstStyle/>
        <a:p>
          <a:endParaRPr lang="en-US"/>
        </a:p>
      </dgm:t>
    </dgm:pt>
    <dgm:pt modelId="{E0676A3D-AB0C-4B5D-9DE9-DF281C97DC30}">
      <dgm:prSet phldrT="[Text]"/>
      <dgm:spPr/>
      <dgm:t>
        <a:bodyPr/>
        <a:lstStyle/>
        <a:p>
          <a:r>
            <a:rPr lang="en-US"/>
            <a:t>Supervises online advertising.</a:t>
          </a:r>
        </a:p>
      </dgm:t>
    </dgm:pt>
    <dgm:pt modelId="{14BC62CC-D8FB-44E1-8B59-929984ADAF1F}" type="parTrans" cxnId="{CF4C4B73-1394-4546-A867-1AFF1993FFC6}">
      <dgm:prSet/>
      <dgm:spPr/>
      <dgm:t>
        <a:bodyPr/>
        <a:lstStyle/>
        <a:p>
          <a:endParaRPr lang="en-US"/>
        </a:p>
      </dgm:t>
    </dgm:pt>
    <dgm:pt modelId="{2DDB897E-965E-481A-8FAD-526DA5FE2447}" type="sibTrans" cxnId="{CF4C4B73-1394-4546-A867-1AFF1993FFC6}">
      <dgm:prSet/>
      <dgm:spPr/>
      <dgm:t>
        <a:bodyPr/>
        <a:lstStyle/>
        <a:p>
          <a:endParaRPr lang="en-US"/>
        </a:p>
      </dgm:t>
    </dgm:pt>
    <dgm:pt modelId="{6D83DE35-6E56-4C53-A763-7A0FF0A3232F}">
      <dgm:prSet phldrT="[Text]"/>
      <dgm:spPr/>
      <dgm:t>
        <a:bodyPr/>
        <a:lstStyle/>
        <a:p>
          <a:r>
            <a:rPr lang="en-US"/>
            <a:t>Evaluates and recommends standards and very specific practices to govern what interactive ads can and cannot do.</a:t>
          </a:r>
        </a:p>
      </dgm:t>
    </dgm:pt>
    <dgm:pt modelId="{84BD37B0-5A8C-481D-98D7-5489D292B1D1}" type="parTrans" cxnId="{4CA6FB52-0637-4D07-BAC4-8C6040B834D4}">
      <dgm:prSet/>
      <dgm:spPr/>
      <dgm:t>
        <a:bodyPr/>
        <a:lstStyle/>
        <a:p>
          <a:endParaRPr lang="en-US"/>
        </a:p>
      </dgm:t>
    </dgm:pt>
    <dgm:pt modelId="{87957E12-853E-47BC-A596-71034B7E3C94}" type="sibTrans" cxnId="{4CA6FB52-0637-4D07-BAC4-8C6040B834D4}">
      <dgm:prSet/>
      <dgm:spPr/>
      <dgm:t>
        <a:bodyPr/>
        <a:lstStyle/>
        <a:p>
          <a:endParaRPr lang="en-US"/>
        </a:p>
      </dgm:t>
    </dgm:pt>
    <dgm:pt modelId="{05FF1C5C-60DD-4E3D-AC6E-64C0A62F7CEE}">
      <dgm:prSet phldrT="[Text]"/>
      <dgm:spPr/>
      <dgm:t>
        <a:bodyPr/>
        <a:lstStyle/>
        <a:p>
          <a:r>
            <a:rPr lang="en-US"/>
            <a:t>Word of Mouth Marketing Association</a:t>
          </a:r>
        </a:p>
      </dgm:t>
    </dgm:pt>
    <dgm:pt modelId="{A45FC886-41BD-4E03-911C-888083F70C3D}" type="parTrans" cxnId="{E4A541B8-F95E-4FBF-831F-63EB7B3A6328}">
      <dgm:prSet/>
      <dgm:spPr/>
      <dgm:t>
        <a:bodyPr/>
        <a:lstStyle/>
        <a:p>
          <a:endParaRPr lang="en-US"/>
        </a:p>
      </dgm:t>
    </dgm:pt>
    <dgm:pt modelId="{C6E70758-4040-4778-8E1F-D12FBA923533}" type="sibTrans" cxnId="{E4A541B8-F95E-4FBF-831F-63EB7B3A6328}">
      <dgm:prSet/>
      <dgm:spPr/>
      <dgm:t>
        <a:bodyPr/>
        <a:lstStyle/>
        <a:p>
          <a:endParaRPr lang="en-US"/>
        </a:p>
      </dgm:t>
    </dgm:pt>
    <dgm:pt modelId="{815E833B-101B-4C7D-97AC-7D34172DE2C9}">
      <dgm:prSet phldrT="[Text]"/>
      <dgm:spPr/>
      <dgm:t>
        <a:bodyPr/>
        <a:lstStyle/>
        <a:p>
          <a:r>
            <a:rPr lang="en-US"/>
            <a:t>The Direct Marketing Association </a:t>
          </a:r>
        </a:p>
      </dgm:t>
    </dgm:pt>
    <dgm:pt modelId="{62F4B982-8D3D-4344-895C-141764B78034}" type="parTrans" cxnId="{1F33BAFE-61F2-457A-9379-0A6F5264DF6F}">
      <dgm:prSet/>
      <dgm:spPr/>
      <dgm:t>
        <a:bodyPr/>
        <a:lstStyle/>
        <a:p>
          <a:endParaRPr lang="en-US"/>
        </a:p>
      </dgm:t>
    </dgm:pt>
    <dgm:pt modelId="{AA025DD5-D7FC-4206-B657-98E7B4656D36}" type="sibTrans" cxnId="{1F33BAFE-61F2-457A-9379-0A6F5264DF6F}">
      <dgm:prSet/>
      <dgm:spPr/>
      <dgm:t>
        <a:bodyPr/>
        <a:lstStyle/>
        <a:p>
          <a:endParaRPr lang="en-US"/>
        </a:p>
      </dgm:t>
    </dgm:pt>
    <dgm:pt modelId="{D9839E5E-2417-489B-AD24-EFD7F2C71D25}">
      <dgm:prSet phldrT="[Text]"/>
      <dgm:spPr/>
      <dgm:t>
        <a:bodyPr/>
        <a:lstStyle/>
        <a:p>
          <a:pPr>
            <a:buFont typeface="+mj-lt"/>
            <a:buAutoNum type="arabicPeriod"/>
          </a:pPr>
          <a:r>
            <a:rPr lang="en-US"/>
            <a:t>The Interactive Advertising Bureau </a:t>
          </a:r>
        </a:p>
      </dgm:t>
    </dgm:pt>
    <dgm:pt modelId="{E0F41A7D-3CF2-40B9-9F16-37F2EB79CC06}" type="sibTrans" cxnId="{0AEB6796-BD3C-4E41-945B-05E8B9EE97D5}">
      <dgm:prSet/>
      <dgm:spPr/>
      <dgm:t>
        <a:bodyPr/>
        <a:lstStyle/>
        <a:p>
          <a:endParaRPr lang="en-US"/>
        </a:p>
      </dgm:t>
    </dgm:pt>
    <dgm:pt modelId="{49A3BCE1-DE05-434B-B2F2-695D07D7844D}" type="parTrans" cxnId="{0AEB6796-BD3C-4E41-945B-05E8B9EE97D5}">
      <dgm:prSet/>
      <dgm:spPr/>
      <dgm:t>
        <a:bodyPr/>
        <a:lstStyle/>
        <a:p>
          <a:endParaRPr lang="en-US"/>
        </a:p>
      </dgm:t>
    </dgm:pt>
    <dgm:pt modelId="{F7D0CA0F-8A80-42A3-AF97-3ECDCC249151}">
      <dgm:prSet phldrT="[Text]"/>
      <dgm:spPr/>
      <dgm:t>
        <a:bodyPr/>
        <a:lstStyle/>
        <a:p>
          <a:r>
            <a:rPr lang="en-US"/>
            <a:t>Promotes “best practices” and sets standards to regulate word-of mouth marketing. </a:t>
          </a:r>
        </a:p>
      </dgm:t>
    </dgm:pt>
    <dgm:pt modelId="{727F6CDA-D3B4-4F05-9D71-7119E6F60014}" type="parTrans" cxnId="{4E3054DB-E13A-4F86-AB94-12B1ABA37C6E}">
      <dgm:prSet/>
      <dgm:spPr/>
      <dgm:t>
        <a:bodyPr/>
        <a:lstStyle/>
        <a:p>
          <a:endParaRPr lang="en-US"/>
        </a:p>
      </dgm:t>
    </dgm:pt>
    <dgm:pt modelId="{558B1BA1-CFD7-49D5-B1FA-924569900C5E}" type="sibTrans" cxnId="{4E3054DB-E13A-4F86-AB94-12B1ABA37C6E}">
      <dgm:prSet/>
      <dgm:spPr/>
      <dgm:t>
        <a:bodyPr/>
        <a:lstStyle/>
        <a:p>
          <a:endParaRPr lang="en-US"/>
        </a:p>
      </dgm:t>
    </dgm:pt>
    <dgm:pt modelId="{22638006-F34B-4682-A873-8867BB875110}">
      <dgm:prSet phldrT="[Text]"/>
      <dgm:spPr/>
      <dgm:t>
        <a:bodyPr/>
        <a:lstStyle/>
        <a:p>
          <a:r>
            <a:rPr lang="en-US"/>
            <a:t>Provides information to help consumers recognize fraudulent practices as well as to remove themselves from mailing or call lists.</a:t>
          </a:r>
        </a:p>
      </dgm:t>
    </dgm:pt>
    <dgm:pt modelId="{65D23876-3AFB-4A8E-B03E-9729231646C7}" type="parTrans" cxnId="{446FD328-AC40-4BAB-BE38-D652A6E3A8BC}">
      <dgm:prSet/>
      <dgm:spPr/>
      <dgm:t>
        <a:bodyPr/>
        <a:lstStyle/>
        <a:p>
          <a:endParaRPr lang="en-US"/>
        </a:p>
      </dgm:t>
    </dgm:pt>
    <dgm:pt modelId="{C358AE29-A383-4F35-BD8E-7A65A46EAF78}" type="sibTrans" cxnId="{446FD328-AC40-4BAB-BE38-D652A6E3A8BC}">
      <dgm:prSet/>
      <dgm:spPr/>
      <dgm:t>
        <a:bodyPr/>
        <a:lstStyle/>
        <a:p>
          <a:endParaRPr lang="en-US"/>
        </a:p>
      </dgm:t>
    </dgm:pt>
    <dgm:pt modelId="{7CD39210-4C41-4DFD-B224-AEE2DA9BDED1}" type="pres">
      <dgm:prSet presAssocID="{DE51502B-EEFC-408A-8604-D831E448F463}" presName="Name0" presStyleCnt="0">
        <dgm:presLayoutVars>
          <dgm:dir/>
          <dgm:animLvl val="lvl"/>
          <dgm:resizeHandles val="exact"/>
        </dgm:presLayoutVars>
      </dgm:prSet>
      <dgm:spPr/>
    </dgm:pt>
    <dgm:pt modelId="{B6864731-1541-4542-B379-BB17B3561E60}" type="pres">
      <dgm:prSet presAssocID="{3272498B-EDE9-4227-915C-2854A36CBF5B}" presName="composite" presStyleCnt="0"/>
      <dgm:spPr/>
    </dgm:pt>
    <dgm:pt modelId="{9E3E7002-5971-4B9B-B683-E54C5F8550A8}" type="pres">
      <dgm:prSet presAssocID="{3272498B-EDE9-4227-915C-2854A36CBF5B}" presName="parTx" presStyleLbl="alignNode1" presStyleIdx="0" presStyleCnt="4">
        <dgm:presLayoutVars>
          <dgm:chMax val="0"/>
          <dgm:chPref val="0"/>
          <dgm:bulletEnabled val="1"/>
        </dgm:presLayoutVars>
      </dgm:prSet>
      <dgm:spPr/>
    </dgm:pt>
    <dgm:pt modelId="{65A08FD6-49B0-42EE-80A3-2D14324BC1E7}" type="pres">
      <dgm:prSet presAssocID="{3272498B-EDE9-4227-915C-2854A36CBF5B}" presName="desTx" presStyleLbl="alignAccFollowNode1" presStyleIdx="0" presStyleCnt="4">
        <dgm:presLayoutVars>
          <dgm:bulletEnabled val="1"/>
        </dgm:presLayoutVars>
      </dgm:prSet>
      <dgm:spPr/>
    </dgm:pt>
    <dgm:pt modelId="{8084E544-BFAD-4BF1-89D2-55C2A17EF860}" type="pres">
      <dgm:prSet presAssocID="{DCFDB8E7-BE4F-4F96-8B14-9A6C1789D8A0}" presName="space" presStyleCnt="0"/>
      <dgm:spPr/>
    </dgm:pt>
    <dgm:pt modelId="{63DD2989-0767-459A-A98E-754E56503607}" type="pres">
      <dgm:prSet presAssocID="{D9839E5E-2417-489B-AD24-EFD7F2C71D25}" presName="composite" presStyleCnt="0"/>
      <dgm:spPr/>
    </dgm:pt>
    <dgm:pt modelId="{CD56F392-86C4-4F8B-A3D7-52F72C10D525}" type="pres">
      <dgm:prSet presAssocID="{D9839E5E-2417-489B-AD24-EFD7F2C71D25}" presName="parTx" presStyleLbl="alignNode1" presStyleIdx="1" presStyleCnt="4">
        <dgm:presLayoutVars>
          <dgm:chMax val="0"/>
          <dgm:chPref val="0"/>
          <dgm:bulletEnabled val="1"/>
        </dgm:presLayoutVars>
      </dgm:prSet>
      <dgm:spPr/>
    </dgm:pt>
    <dgm:pt modelId="{6984536E-EBBD-48ED-8AC5-3F3233AB2683}" type="pres">
      <dgm:prSet presAssocID="{D9839E5E-2417-489B-AD24-EFD7F2C71D25}" presName="desTx" presStyleLbl="alignAccFollowNode1" presStyleIdx="1" presStyleCnt="4">
        <dgm:presLayoutVars>
          <dgm:bulletEnabled val="1"/>
        </dgm:presLayoutVars>
      </dgm:prSet>
      <dgm:spPr/>
    </dgm:pt>
    <dgm:pt modelId="{C1B26F3D-4CFC-4BB2-9C67-6F7405C18EE2}" type="pres">
      <dgm:prSet presAssocID="{E0F41A7D-3CF2-40B9-9F16-37F2EB79CC06}" presName="space" presStyleCnt="0"/>
      <dgm:spPr/>
    </dgm:pt>
    <dgm:pt modelId="{D6247E52-4642-46F9-862D-B01F975ABED9}" type="pres">
      <dgm:prSet presAssocID="{05FF1C5C-60DD-4E3D-AC6E-64C0A62F7CEE}" presName="composite" presStyleCnt="0"/>
      <dgm:spPr/>
    </dgm:pt>
    <dgm:pt modelId="{6E6B177B-E93C-4D46-960C-E67C9F241163}" type="pres">
      <dgm:prSet presAssocID="{05FF1C5C-60DD-4E3D-AC6E-64C0A62F7CEE}" presName="parTx" presStyleLbl="alignNode1" presStyleIdx="2" presStyleCnt="4">
        <dgm:presLayoutVars>
          <dgm:chMax val="0"/>
          <dgm:chPref val="0"/>
          <dgm:bulletEnabled val="1"/>
        </dgm:presLayoutVars>
      </dgm:prSet>
      <dgm:spPr/>
    </dgm:pt>
    <dgm:pt modelId="{CBF00937-74E4-4790-920A-539B0C46236E}" type="pres">
      <dgm:prSet presAssocID="{05FF1C5C-60DD-4E3D-AC6E-64C0A62F7CEE}" presName="desTx" presStyleLbl="alignAccFollowNode1" presStyleIdx="2" presStyleCnt="4">
        <dgm:presLayoutVars>
          <dgm:bulletEnabled val="1"/>
        </dgm:presLayoutVars>
      </dgm:prSet>
      <dgm:spPr/>
    </dgm:pt>
    <dgm:pt modelId="{A67F6E0D-8331-40CA-B98C-DE6E69D51406}" type="pres">
      <dgm:prSet presAssocID="{C6E70758-4040-4778-8E1F-D12FBA923533}" presName="space" presStyleCnt="0"/>
      <dgm:spPr/>
    </dgm:pt>
    <dgm:pt modelId="{BDAAA47F-0C8D-45CC-A5C3-C265AD982D9D}" type="pres">
      <dgm:prSet presAssocID="{815E833B-101B-4C7D-97AC-7D34172DE2C9}" presName="composite" presStyleCnt="0"/>
      <dgm:spPr/>
    </dgm:pt>
    <dgm:pt modelId="{5ED29366-18FD-452D-AAC0-4FF87B4C60D4}" type="pres">
      <dgm:prSet presAssocID="{815E833B-101B-4C7D-97AC-7D34172DE2C9}" presName="parTx" presStyleLbl="alignNode1" presStyleIdx="3" presStyleCnt="4">
        <dgm:presLayoutVars>
          <dgm:chMax val="0"/>
          <dgm:chPref val="0"/>
          <dgm:bulletEnabled val="1"/>
        </dgm:presLayoutVars>
      </dgm:prSet>
      <dgm:spPr/>
    </dgm:pt>
    <dgm:pt modelId="{ADBA0F5E-005B-4478-AFE9-6A8760BB8FD7}" type="pres">
      <dgm:prSet presAssocID="{815E833B-101B-4C7D-97AC-7D34172DE2C9}" presName="desTx" presStyleLbl="alignAccFollowNode1" presStyleIdx="3" presStyleCnt="4">
        <dgm:presLayoutVars>
          <dgm:bulletEnabled val="1"/>
        </dgm:presLayoutVars>
      </dgm:prSet>
      <dgm:spPr/>
    </dgm:pt>
  </dgm:ptLst>
  <dgm:cxnLst>
    <dgm:cxn modelId="{4630FA0E-8693-49ED-83F4-08B7ED657A84}" type="presOf" srcId="{3C2FFB6E-3DF3-4D40-B60D-8894C90E32F1}" destId="{65A08FD6-49B0-42EE-80A3-2D14324BC1E7}" srcOrd="0" destOrd="0" presId="urn:microsoft.com/office/officeart/2005/8/layout/hList1"/>
    <dgm:cxn modelId="{C77B5B1F-8B22-43CE-8B3C-AD338DF3F8AC}" type="presOf" srcId="{3272498B-EDE9-4227-915C-2854A36CBF5B}" destId="{9E3E7002-5971-4B9B-B683-E54C5F8550A8}" srcOrd="0" destOrd="0" presId="urn:microsoft.com/office/officeart/2005/8/layout/hList1"/>
    <dgm:cxn modelId="{6ED3E521-D0A5-4C76-AB9E-D18D0662CFC4}" type="presOf" srcId="{E0676A3D-AB0C-4B5D-9DE9-DF281C97DC30}" destId="{6984536E-EBBD-48ED-8AC5-3F3233AB2683}" srcOrd="0" destOrd="0" presId="urn:microsoft.com/office/officeart/2005/8/layout/hList1"/>
    <dgm:cxn modelId="{446FD328-AC40-4BAB-BE38-D652A6E3A8BC}" srcId="{815E833B-101B-4C7D-97AC-7D34172DE2C9}" destId="{22638006-F34B-4682-A873-8867BB875110}" srcOrd="0" destOrd="0" parTransId="{65D23876-3AFB-4A8E-B03E-9729231646C7}" sibTransId="{C358AE29-A383-4F35-BD8E-7A65A46EAF78}"/>
    <dgm:cxn modelId="{FFC3A13A-27E9-4F6E-BCC9-1CE3B7234E31}" srcId="{DE51502B-EEFC-408A-8604-D831E448F463}" destId="{3272498B-EDE9-4227-915C-2854A36CBF5B}" srcOrd="0" destOrd="0" parTransId="{7A724B07-F7AB-4C8D-97B7-19460B6F98DD}" sibTransId="{DCFDB8E7-BE4F-4F96-8B14-9A6C1789D8A0}"/>
    <dgm:cxn modelId="{4D7A6E45-2239-48FE-95A4-80BB003100D0}" type="presOf" srcId="{F7D0CA0F-8A80-42A3-AF97-3ECDCC249151}" destId="{CBF00937-74E4-4790-920A-539B0C46236E}" srcOrd="0" destOrd="0" presId="urn:microsoft.com/office/officeart/2005/8/layout/hList1"/>
    <dgm:cxn modelId="{49108568-B2D7-4B31-B659-DC8A6846AD82}" type="presOf" srcId="{DE51502B-EEFC-408A-8604-D831E448F463}" destId="{7CD39210-4C41-4DFD-B224-AEE2DA9BDED1}" srcOrd="0" destOrd="0" presId="urn:microsoft.com/office/officeart/2005/8/layout/hList1"/>
    <dgm:cxn modelId="{4CA6FB52-0637-4D07-BAC4-8C6040B834D4}" srcId="{D9839E5E-2417-489B-AD24-EFD7F2C71D25}" destId="{6D83DE35-6E56-4C53-A763-7A0FF0A3232F}" srcOrd="1" destOrd="0" parTransId="{84BD37B0-5A8C-481D-98D7-5489D292B1D1}" sibTransId="{87957E12-853E-47BC-A596-71034B7E3C94}"/>
    <dgm:cxn modelId="{CF4C4B73-1394-4546-A867-1AFF1993FFC6}" srcId="{D9839E5E-2417-489B-AD24-EFD7F2C71D25}" destId="{E0676A3D-AB0C-4B5D-9DE9-DF281C97DC30}" srcOrd="0" destOrd="0" parTransId="{14BC62CC-D8FB-44E1-8B59-929984ADAF1F}" sibTransId="{2DDB897E-965E-481A-8FAD-526DA5FE2447}"/>
    <dgm:cxn modelId="{0AEB6796-BD3C-4E41-945B-05E8B9EE97D5}" srcId="{DE51502B-EEFC-408A-8604-D831E448F463}" destId="{D9839E5E-2417-489B-AD24-EFD7F2C71D25}" srcOrd="1" destOrd="0" parTransId="{49A3BCE1-DE05-434B-B2F2-695D07D7844D}" sibTransId="{E0F41A7D-3CF2-40B9-9F16-37F2EB79CC06}"/>
    <dgm:cxn modelId="{84D8729D-B931-4708-B705-83B8A70C6E4C}" type="presOf" srcId="{815E833B-101B-4C7D-97AC-7D34172DE2C9}" destId="{5ED29366-18FD-452D-AAC0-4FF87B4C60D4}" srcOrd="0" destOrd="0" presId="urn:microsoft.com/office/officeart/2005/8/layout/hList1"/>
    <dgm:cxn modelId="{8BED9AB5-F3B6-4E41-AD87-5734B1D3A039}" type="presOf" srcId="{05FF1C5C-60DD-4E3D-AC6E-64C0A62F7CEE}" destId="{6E6B177B-E93C-4D46-960C-E67C9F241163}" srcOrd="0" destOrd="0" presId="urn:microsoft.com/office/officeart/2005/8/layout/hList1"/>
    <dgm:cxn modelId="{E4A541B8-F95E-4FBF-831F-63EB7B3A6328}" srcId="{DE51502B-EEFC-408A-8604-D831E448F463}" destId="{05FF1C5C-60DD-4E3D-AC6E-64C0A62F7CEE}" srcOrd="2" destOrd="0" parTransId="{A45FC886-41BD-4E03-911C-888083F70C3D}" sibTransId="{C6E70758-4040-4778-8E1F-D12FBA923533}"/>
    <dgm:cxn modelId="{74E9B8BA-B940-4AEF-A63F-E5A76D685D3C}" type="presOf" srcId="{6D83DE35-6E56-4C53-A763-7A0FF0A3232F}" destId="{6984536E-EBBD-48ED-8AC5-3F3233AB2683}" srcOrd="0" destOrd="1" presId="urn:microsoft.com/office/officeart/2005/8/layout/hList1"/>
    <dgm:cxn modelId="{E9B8ECBE-5C83-4D74-A893-A9C0FB89C14C}" type="presOf" srcId="{22638006-F34B-4682-A873-8867BB875110}" destId="{ADBA0F5E-005B-4478-AFE9-6A8760BB8FD7}" srcOrd="0" destOrd="0" presId="urn:microsoft.com/office/officeart/2005/8/layout/hList1"/>
    <dgm:cxn modelId="{A73AB7D8-2765-4065-8106-BDEBF10A8496}" type="presOf" srcId="{D9839E5E-2417-489B-AD24-EFD7F2C71D25}" destId="{CD56F392-86C4-4F8B-A3D7-52F72C10D525}" srcOrd="0" destOrd="0" presId="urn:microsoft.com/office/officeart/2005/8/layout/hList1"/>
    <dgm:cxn modelId="{4E3054DB-E13A-4F86-AB94-12B1ABA37C6E}" srcId="{05FF1C5C-60DD-4E3D-AC6E-64C0A62F7CEE}" destId="{F7D0CA0F-8A80-42A3-AF97-3ECDCC249151}" srcOrd="0" destOrd="0" parTransId="{727F6CDA-D3B4-4F05-9D71-7119E6F60014}" sibTransId="{558B1BA1-CFD7-49D5-B1FA-924569900C5E}"/>
    <dgm:cxn modelId="{7319E5E4-D61F-4581-8DF9-9D5C840099EB}" srcId="{3272498B-EDE9-4227-915C-2854A36CBF5B}" destId="{3C2FFB6E-3DF3-4D40-B60D-8894C90E32F1}" srcOrd="0" destOrd="0" parTransId="{88B543AE-B3F7-462A-8714-34DFB4C87864}" sibTransId="{B795EBCC-5468-43AB-B5A8-E0CB68940B68}"/>
    <dgm:cxn modelId="{1F33BAFE-61F2-457A-9379-0A6F5264DF6F}" srcId="{DE51502B-EEFC-408A-8604-D831E448F463}" destId="{815E833B-101B-4C7D-97AC-7D34172DE2C9}" srcOrd="3" destOrd="0" parTransId="{62F4B982-8D3D-4344-895C-141764B78034}" sibTransId="{AA025DD5-D7FC-4206-B657-98E7B4656D36}"/>
    <dgm:cxn modelId="{D2B818C0-46D3-4E82-B312-AFD570E26B83}" type="presParOf" srcId="{7CD39210-4C41-4DFD-B224-AEE2DA9BDED1}" destId="{B6864731-1541-4542-B379-BB17B3561E60}" srcOrd="0" destOrd="0" presId="urn:microsoft.com/office/officeart/2005/8/layout/hList1"/>
    <dgm:cxn modelId="{577B930D-1DFC-4F5C-B3C6-C1E5590A5608}" type="presParOf" srcId="{B6864731-1541-4542-B379-BB17B3561E60}" destId="{9E3E7002-5971-4B9B-B683-E54C5F8550A8}" srcOrd="0" destOrd="0" presId="urn:microsoft.com/office/officeart/2005/8/layout/hList1"/>
    <dgm:cxn modelId="{CE32BBBC-49B3-4A51-84C2-369610A36A30}" type="presParOf" srcId="{B6864731-1541-4542-B379-BB17B3561E60}" destId="{65A08FD6-49B0-42EE-80A3-2D14324BC1E7}" srcOrd="1" destOrd="0" presId="urn:microsoft.com/office/officeart/2005/8/layout/hList1"/>
    <dgm:cxn modelId="{B8AE3F59-4A3C-4887-ABC7-20C9514304DB}" type="presParOf" srcId="{7CD39210-4C41-4DFD-B224-AEE2DA9BDED1}" destId="{8084E544-BFAD-4BF1-89D2-55C2A17EF860}" srcOrd="1" destOrd="0" presId="urn:microsoft.com/office/officeart/2005/8/layout/hList1"/>
    <dgm:cxn modelId="{C6728BA8-CDD5-4B6A-B0FA-E5125449EC7D}" type="presParOf" srcId="{7CD39210-4C41-4DFD-B224-AEE2DA9BDED1}" destId="{63DD2989-0767-459A-A98E-754E56503607}" srcOrd="2" destOrd="0" presId="urn:microsoft.com/office/officeart/2005/8/layout/hList1"/>
    <dgm:cxn modelId="{9B24488F-7709-4792-BC7B-789D497D7EED}" type="presParOf" srcId="{63DD2989-0767-459A-A98E-754E56503607}" destId="{CD56F392-86C4-4F8B-A3D7-52F72C10D525}" srcOrd="0" destOrd="0" presId="urn:microsoft.com/office/officeart/2005/8/layout/hList1"/>
    <dgm:cxn modelId="{CC7005C2-B898-49BC-9FDE-88CFD81567FC}" type="presParOf" srcId="{63DD2989-0767-459A-A98E-754E56503607}" destId="{6984536E-EBBD-48ED-8AC5-3F3233AB2683}" srcOrd="1" destOrd="0" presId="urn:microsoft.com/office/officeart/2005/8/layout/hList1"/>
    <dgm:cxn modelId="{117D2C1E-4270-44CF-AF50-0D214E39CAE0}" type="presParOf" srcId="{7CD39210-4C41-4DFD-B224-AEE2DA9BDED1}" destId="{C1B26F3D-4CFC-4BB2-9C67-6F7405C18EE2}" srcOrd="3" destOrd="0" presId="urn:microsoft.com/office/officeart/2005/8/layout/hList1"/>
    <dgm:cxn modelId="{B023E9D2-7147-4FBB-AE19-2C4907A66DD9}" type="presParOf" srcId="{7CD39210-4C41-4DFD-B224-AEE2DA9BDED1}" destId="{D6247E52-4642-46F9-862D-B01F975ABED9}" srcOrd="4" destOrd="0" presId="urn:microsoft.com/office/officeart/2005/8/layout/hList1"/>
    <dgm:cxn modelId="{72624E08-B888-459F-B196-90D645A218B1}" type="presParOf" srcId="{D6247E52-4642-46F9-862D-B01F975ABED9}" destId="{6E6B177B-E93C-4D46-960C-E67C9F241163}" srcOrd="0" destOrd="0" presId="urn:microsoft.com/office/officeart/2005/8/layout/hList1"/>
    <dgm:cxn modelId="{7E3F3D28-33E1-4D38-A4CE-97D530460174}" type="presParOf" srcId="{D6247E52-4642-46F9-862D-B01F975ABED9}" destId="{CBF00937-74E4-4790-920A-539B0C46236E}" srcOrd="1" destOrd="0" presId="urn:microsoft.com/office/officeart/2005/8/layout/hList1"/>
    <dgm:cxn modelId="{59F5F476-AD1A-4D8E-B8BE-4385C3E2CA90}" type="presParOf" srcId="{7CD39210-4C41-4DFD-B224-AEE2DA9BDED1}" destId="{A67F6E0D-8331-40CA-B98C-DE6E69D51406}" srcOrd="5" destOrd="0" presId="urn:microsoft.com/office/officeart/2005/8/layout/hList1"/>
    <dgm:cxn modelId="{1115DA6C-79E5-41C9-B6D4-456C0443AA3B}" type="presParOf" srcId="{7CD39210-4C41-4DFD-B224-AEE2DA9BDED1}" destId="{BDAAA47F-0C8D-45CC-A5C3-C265AD982D9D}" srcOrd="6" destOrd="0" presId="urn:microsoft.com/office/officeart/2005/8/layout/hList1"/>
    <dgm:cxn modelId="{71E23DCD-5B66-41F9-999D-134646F73F2A}" type="presParOf" srcId="{BDAAA47F-0C8D-45CC-A5C3-C265AD982D9D}" destId="{5ED29366-18FD-452D-AAC0-4FF87B4C60D4}" srcOrd="0" destOrd="0" presId="urn:microsoft.com/office/officeart/2005/8/layout/hList1"/>
    <dgm:cxn modelId="{721A4AE6-82B3-46DA-A1E9-CF71DCE1F65D}" type="presParOf" srcId="{BDAAA47F-0C8D-45CC-A5C3-C265AD982D9D}" destId="{ADBA0F5E-005B-4478-AFE9-6A8760BB8FD7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E07292F-99E2-45B6-B453-D38FC665002E}">
      <dsp:nvSpPr>
        <dsp:cNvPr id="0" name=""/>
        <dsp:cNvSpPr/>
      </dsp:nvSpPr>
      <dsp:spPr>
        <a:xfrm>
          <a:off x="53" y="16365"/>
          <a:ext cx="5154131" cy="69120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/>
            <a:t>Promotional push strategy</a:t>
          </a:r>
        </a:p>
      </dsp:txBody>
      <dsp:txXfrm>
        <a:off x="53" y="16365"/>
        <a:ext cx="5154131" cy="691200"/>
      </dsp:txXfrm>
    </dsp:sp>
    <dsp:sp modelId="{5D48A12C-D16F-4CD2-8C4E-D6763B9C1C71}">
      <dsp:nvSpPr>
        <dsp:cNvPr id="0" name=""/>
        <dsp:cNvSpPr/>
      </dsp:nvSpPr>
      <dsp:spPr>
        <a:xfrm>
          <a:off x="53" y="707565"/>
          <a:ext cx="5154131" cy="2954306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400" kern="1200"/>
            <a:t>A strategy aiming at the channel members who in turn will push the product on the final customer.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400" kern="1200"/>
            <a:t>The channel member (e.g. a retailer) influences the final customer to purchase the product.</a:t>
          </a:r>
        </a:p>
      </dsp:txBody>
      <dsp:txXfrm>
        <a:off x="53" y="707565"/>
        <a:ext cx="5154131" cy="2954306"/>
      </dsp:txXfrm>
    </dsp:sp>
    <dsp:sp modelId="{C25F2600-C4A3-4319-A7E7-835EF022E82C}">
      <dsp:nvSpPr>
        <dsp:cNvPr id="0" name=""/>
        <dsp:cNvSpPr/>
      </dsp:nvSpPr>
      <dsp:spPr>
        <a:xfrm>
          <a:off x="5875764" y="16365"/>
          <a:ext cx="5154131" cy="69120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0688" tIns="97536" rIns="170688" bIns="97536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/>
            <a:t>Promotional pull strategy</a:t>
          </a:r>
        </a:p>
      </dsp:txBody>
      <dsp:txXfrm>
        <a:off x="5875764" y="16365"/>
        <a:ext cx="5154131" cy="691200"/>
      </dsp:txXfrm>
    </dsp:sp>
    <dsp:sp modelId="{4536E1FD-EE82-496A-98C8-6054D74357B0}">
      <dsp:nvSpPr>
        <dsp:cNvPr id="0" name=""/>
        <dsp:cNvSpPr/>
      </dsp:nvSpPr>
      <dsp:spPr>
        <a:xfrm>
          <a:off x="5875764" y="707565"/>
          <a:ext cx="5154131" cy="2954306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70688" bIns="192024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400" kern="1200"/>
            <a:t>A strategy aiming at making final customers want the product and “pull” demand by requesting the specific product/brand from the retailer.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400" kern="1200"/>
            <a:t>Thus, the final customer influences the channel members (stores) to stock certain products.</a:t>
          </a:r>
        </a:p>
      </dsp:txBody>
      <dsp:txXfrm>
        <a:off x="5875764" y="707565"/>
        <a:ext cx="5154131" cy="295430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E19F2A0-FEF9-4DCF-BEF8-6F15881BE59A}">
      <dsp:nvSpPr>
        <dsp:cNvPr id="0" name=""/>
        <dsp:cNvSpPr/>
      </dsp:nvSpPr>
      <dsp:spPr>
        <a:xfrm>
          <a:off x="4147" y="4407"/>
          <a:ext cx="2493587" cy="694528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/>
            <a:t>Specialized agency</a:t>
          </a:r>
        </a:p>
      </dsp:txBody>
      <dsp:txXfrm>
        <a:off x="4147" y="4407"/>
        <a:ext cx="2493587" cy="694528"/>
      </dsp:txXfrm>
    </dsp:sp>
    <dsp:sp modelId="{933E2726-F635-48C8-8FDD-C4138F6A47BA}">
      <dsp:nvSpPr>
        <dsp:cNvPr id="0" name=""/>
        <dsp:cNvSpPr/>
      </dsp:nvSpPr>
      <dsp:spPr>
        <a:xfrm>
          <a:off x="4147" y="698936"/>
          <a:ext cx="2493587" cy="2974893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000" kern="1200"/>
            <a:t>Focuses on one aspect of the creative process, e.g. creative production work or media buying. </a:t>
          </a:r>
        </a:p>
      </dsp:txBody>
      <dsp:txXfrm>
        <a:off x="4147" y="698936"/>
        <a:ext cx="2493587" cy="2974893"/>
      </dsp:txXfrm>
    </dsp:sp>
    <dsp:sp modelId="{C3F8227D-1B82-4CBD-8193-70EF9DB40417}">
      <dsp:nvSpPr>
        <dsp:cNvPr id="0" name=""/>
        <dsp:cNvSpPr/>
      </dsp:nvSpPr>
      <dsp:spPr>
        <a:xfrm>
          <a:off x="2846836" y="4407"/>
          <a:ext cx="2493587" cy="694528"/>
        </a:xfrm>
        <a:prstGeom prst="rect">
          <a:avLst/>
        </a:prstGeom>
        <a:solidFill>
          <a:schemeClr val="accent2">
            <a:hueOff val="397245"/>
            <a:satOff val="2304"/>
            <a:lumOff val="2288"/>
            <a:alphaOff val="0"/>
          </a:schemeClr>
        </a:solidFill>
        <a:ln w="22225" cap="rnd" cmpd="sng" algn="ctr">
          <a:solidFill>
            <a:schemeClr val="accent2">
              <a:hueOff val="397245"/>
              <a:satOff val="2304"/>
              <a:lumOff val="2288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/>
            <a:t>In-house service agency</a:t>
          </a:r>
        </a:p>
      </dsp:txBody>
      <dsp:txXfrm>
        <a:off x="2846836" y="4407"/>
        <a:ext cx="2493587" cy="694528"/>
      </dsp:txXfrm>
    </dsp:sp>
    <dsp:sp modelId="{C539E52E-1C05-464A-A831-98086947EBAB}">
      <dsp:nvSpPr>
        <dsp:cNvPr id="0" name=""/>
        <dsp:cNvSpPr/>
      </dsp:nvSpPr>
      <dsp:spPr>
        <a:xfrm>
          <a:off x="2846836" y="698936"/>
          <a:ext cx="2493587" cy="2974893"/>
        </a:xfrm>
        <a:prstGeom prst="rect">
          <a:avLst/>
        </a:prstGeom>
        <a:solidFill>
          <a:schemeClr val="accent2">
            <a:tint val="40000"/>
            <a:alpha val="90000"/>
            <a:hueOff val="348263"/>
            <a:satOff val="4482"/>
            <a:lumOff val="584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348263"/>
              <a:satOff val="4482"/>
              <a:lumOff val="58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000" kern="1200"/>
            <a:t>When a company retains control over its advertising and has an ‘in-house’ department focusing on it.</a:t>
          </a:r>
        </a:p>
      </dsp:txBody>
      <dsp:txXfrm>
        <a:off x="2846836" y="698936"/>
        <a:ext cx="2493587" cy="2974893"/>
      </dsp:txXfrm>
    </dsp:sp>
    <dsp:sp modelId="{722823A3-6605-448A-B110-94B9E1D5B897}">
      <dsp:nvSpPr>
        <dsp:cNvPr id="0" name=""/>
        <dsp:cNvSpPr/>
      </dsp:nvSpPr>
      <dsp:spPr>
        <a:xfrm>
          <a:off x="5689526" y="4407"/>
          <a:ext cx="2493587" cy="694528"/>
        </a:xfrm>
        <a:prstGeom prst="rect">
          <a:avLst/>
        </a:prstGeom>
        <a:solidFill>
          <a:schemeClr val="accent2">
            <a:hueOff val="794490"/>
            <a:satOff val="4609"/>
            <a:lumOff val="4576"/>
            <a:alphaOff val="0"/>
          </a:schemeClr>
        </a:solidFill>
        <a:ln w="22225" cap="rnd" cmpd="sng" algn="ctr">
          <a:solidFill>
            <a:schemeClr val="accent2">
              <a:hueOff val="794490"/>
              <a:satOff val="4609"/>
              <a:lumOff val="457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/>
            <a:t>Agency of record</a:t>
          </a:r>
        </a:p>
      </dsp:txBody>
      <dsp:txXfrm>
        <a:off x="5689526" y="4407"/>
        <a:ext cx="2493587" cy="694528"/>
      </dsp:txXfrm>
    </dsp:sp>
    <dsp:sp modelId="{534BA9A6-83D6-4514-A1B2-90F3CE0774B4}">
      <dsp:nvSpPr>
        <dsp:cNvPr id="0" name=""/>
        <dsp:cNvSpPr/>
      </dsp:nvSpPr>
      <dsp:spPr>
        <a:xfrm>
          <a:off x="5689526" y="698936"/>
          <a:ext cx="2493587" cy="2974893"/>
        </a:xfrm>
        <a:prstGeom prst="rect">
          <a:avLst/>
        </a:prstGeom>
        <a:solidFill>
          <a:schemeClr val="accent2">
            <a:tint val="40000"/>
            <a:alpha val="90000"/>
            <a:hueOff val="696526"/>
            <a:satOff val="8964"/>
            <a:lumOff val="1167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696526"/>
              <a:satOff val="8964"/>
              <a:lumOff val="116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000" kern="1200"/>
            <a:t>A lead agency that has the majority of client’s business.</a:t>
          </a:r>
        </a:p>
      </dsp:txBody>
      <dsp:txXfrm>
        <a:off x="5689526" y="698936"/>
        <a:ext cx="2493587" cy="2974893"/>
      </dsp:txXfrm>
    </dsp:sp>
    <dsp:sp modelId="{4FE0CF43-4586-47B3-BAAF-4BD38D0FA56C}">
      <dsp:nvSpPr>
        <dsp:cNvPr id="0" name=""/>
        <dsp:cNvSpPr/>
      </dsp:nvSpPr>
      <dsp:spPr>
        <a:xfrm>
          <a:off x="8532215" y="4407"/>
          <a:ext cx="2493587" cy="694528"/>
        </a:xfrm>
        <a:prstGeom prst="rect">
          <a:avLst/>
        </a:prstGeom>
        <a:solidFill>
          <a:schemeClr val="accent2">
            <a:hueOff val="1191735"/>
            <a:satOff val="6913"/>
            <a:lumOff val="6864"/>
            <a:alphaOff val="0"/>
          </a:schemeClr>
        </a:solidFill>
        <a:ln w="22225" cap="rnd" cmpd="sng" algn="ctr">
          <a:solidFill>
            <a:schemeClr val="accent2">
              <a:hueOff val="1191735"/>
              <a:satOff val="6913"/>
              <a:lumOff val="686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/>
            <a:t>Full-service agency</a:t>
          </a:r>
        </a:p>
      </dsp:txBody>
      <dsp:txXfrm>
        <a:off x="8532215" y="4407"/>
        <a:ext cx="2493587" cy="694528"/>
      </dsp:txXfrm>
    </dsp:sp>
    <dsp:sp modelId="{E05DFE85-F41A-4622-B87A-F33721FA5079}">
      <dsp:nvSpPr>
        <dsp:cNvPr id="0" name=""/>
        <dsp:cNvSpPr/>
      </dsp:nvSpPr>
      <dsp:spPr>
        <a:xfrm>
          <a:off x="8532215" y="698936"/>
          <a:ext cx="2493587" cy="2974893"/>
        </a:xfrm>
        <a:prstGeom prst="rect">
          <a:avLst/>
        </a:prstGeom>
        <a:solidFill>
          <a:schemeClr val="accent2">
            <a:tint val="40000"/>
            <a:alpha val="90000"/>
            <a:hueOff val="1044789"/>
            <a:satOff val="13446"/>
            <a:lumOff val="1751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1044789"/>
              <a:satOff val="13446"/>
              <a:lumOff val="17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000" kern="1200"/>
            <a:t>Provides clients with all the services they need for the entire advertising function:  planning, creating, producing, and placing the ads, research, and evaluation.</a:t>
          </a:r>
        </a:p>
      </dsp:txBody>
      <dsp:txXfrm>
        <a:off x="8532215" y="698936"/>
        <a:ext cx="2493587" cy="2974893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CE7FCCD-F6FD-41FF-9D1E-55E13516207F}">
      <dsp:nvSpPr>
        <dsp:cNvPr id="0" name=""/>
        <dsp:cNvSpPr/>
      </dsp:nvSpPr>
      <dsp:spPr>
        <a:xfrm>
          <a:off x="5170" y="217701"/>
          <a:ext cx="1981944" cy="48960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700" kern="1200"/>
            <a:t>Account managers</a:t>
          </a:r>
        </a:p>
      </dsp:txBody>
      <dsp:txXfrm>
        <a:off x="5170" y="217701"/>
        <a:ext cx="1981944" cy="489600"/>
      </dsp:txXfrm>
    </dsp:sp>
    <dsp:sp modelId="{F332627D-9658-4455-B16E-30E5C84305CC}">
      <dsp:nvSpPr>
        <dsp:cNvPr id="0" name=""/>
        <dsp:cNvSpPr/>
      </dsp:nvSpPr>
      <dsp:spPr>
        <a:xfrm>
          <a:off x="5170" y="707301"/>
          <a:ext cx="1981944" cy="2753235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700" kern="1200"/>
            <a:t>Work with clients to identify the brand benefits, the target audience, and the competitive position. 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700" kern="1200"/>
            <a:t>They then develop the complete promotion plan.</a:t>
          </a:r>
        </a:p>
      </dsp:txBody>
      <dsp:txXfrm>
        <a:off x="5170" y="707301"/>
        <a:ext cx="1981944" cy="2753235"/>
      </dsp:txXfrm>
    </dsp:sp>
    <dsp:sp modelId="{408CCB40-39E3-4309-87CE-46F272F3366C}">
      <dsp:nvSpPr>
        <dsp:cNvPr id="0" name=""/>
        <dsp:cNvSpPr/>
      </dsp:nvSpPr>
      <dsp:spPr>
        <a:xfrm>
          <a:off x="2264586" y="217701"/>
          <a:ext cx="1981944" cy="489600"/>
        </a:xfrm>
        <a:prstGeom prst="rect">
          <a:avLst/>
        </a:prstGeom>
        <a:solidFill>
          <a:schemeClr val="accent2">
            <a:hueOff val="297934"/>
            <a:satOff val="1728"/>
            <a:lumOff val="1716"/>
            <a:alphaOff val="0"/>
          </a:schemeClr>
        </a:solidFill>
        <a:ln w="22225" cap="rnd" cmpd="sng" algn="ctr">
          <a:solidFill>
            <a:schemeClr val="accent2">
              <a:hueOff val="297934"/>
              <a:satOff val="1728"/>
              <a:lumOff val="171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700" kern="1200"/>
            <a:t>Account planner</a:t>
          </a:r>
        </a:p>
      </dsp:txBody>
      <dsp:txXfrm>
        <a:off x="2264586" y="217701"/>
        <a:ext cx="1981944" cy="489600"/>
      </dsp:txXfrm>
    </dsp:sp>
    <dsp:sp modelId="{F09E5E8A-9B60-4473-BAC7-49FCD16881A5}">
      <dsp:nvSpPr>
        <dsp:cNvPr id="0" name=""/>
        <dsp:cNvSpPr/>
      </dsp:nvSpPr>
      <dsp:spPr>
        <a:xfrm>
          <a:off x="2264586" y="707301"/>
          <a:ext cx="1981944" cy="2753235"/>
        </a:xfrm>
        <a:prstGeom prst="rect">
          <a:avLst/>
        </a:prstGeom>
        <a:solidFill>
          <a:schemeClr val="accent2">
            <a:tint val="40000"/>
            <a:alpha val="90000"/>
            <a:hueOff val="261197"/>
            <a:satOff val="3362"/>
            <a:lumOff val="438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261197"/>
              <a:satOff val="3362"/>
              <a:lumOff val="438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700" kern="1200"/>
            <a:t>Conduct research to help firms understand their target audience.</a:t>
          </a:r>
        </a:p>
      </dsp:txBody>
      <dsp:txXfrm>
        <a:off x="2264586" y="707301"/>
        <a:ext cx="1981944" cy="2753235"/>
      </dsp:txXfrm>
    </dsp:sp>
    <dsp:sp modelId="{E578AB04-031C-437C-89AD-DF1A9710DEEF}">
      <dsp:nvSpPr>
        <dsp:cNvPr id="0" name=""/>
        <dsp:cNvSpPr/>
      </dsp:nvSpPr>
      <dsp:spPr>
        <a:xfrm>
          <a:off x="4524002" y="217701"/>
          <a:ext cx="1981944" cy="489600"/>
        </a:xfrm>
        <a:prstGeom prst="rect">
          <a:avLst/>
        </a:prstGeom>
        <a:solidFill>
          <a:schemeClr val="accent2">
            <a:hueOff val="595867"/>
            <a:satOff val="3457"/>
            <a:lumOff val="3432"/>
            <a:alphaOff val="0"/>
          </a:schemeClr>
        </a:solidFill>
        <a:ln w="22225" cap="rnd" cmpd="sng" algn="ctr">
          <a:solidFill>
            <a:schemeClr val="accent2">
              <a:hueOff val="595867"/>
              <a:satOff val="3457"/>
              <a:lumOff val="3432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700" kern="1200"/>
            <a:t>Creative</a:t>
          </a:r>
        </a:p>
      </dsp:txBody>
      <dsp:txXfrm>
        <a:off x="4524002" y="217701"/>
        <a:ext cx="1981944" cy="489600"/>
      </dsp:txXfrm>
    </dsp:sp>
    <dsp:sp modelId="{E1A6759D-C9DB-4FB4-9D60-2DC7ECE2710D}">
      <dsp:nvSpPr>
        <dsp:cNvPr id="0" name=""/>
        <dsp:cNvSpPr/>
      </dsp:nvSpPr>
      <dsp:spPr>
        <a:xfrm>
          <a:off x="4524002" y="707301"/>
          <a:ext cx="1981944" cy="2753235"/>
        </a:xfrm>
        <a:prstGeom prst="rect">
          <a:avLst/>
        </a:prstGeom>
        <a:solidFill>
          <a:schemeClr val="accent2">
            <a:tint val="40000"/>
            <a:alpha val="90000"/>
            <a:hueOff val="522394"/>
            <a:satOff val="6723"/>
            <a:lumOff val="875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522394"/>
              <a:satOff val="6723"/>
              <a:lumOff val="87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700" kern="1200"/>
            <a:t>Develop ads.</a:t>
          </a:r>
        </a:p>
      </dsp:txBody>
      <dsp:txXfrm>
        <a:off x="4524002" y="707301"/>
        <a:ext cx="1981944" cy="2753235"/>
      </dsp:txXfrm>
    </dsp:sp>
    <dsp:sp modelId="{DDAB6B8A-1F6E-456D-BEB0-92A0EF6E2CCF}">
      <dsp:nvSpPr>
        <dsp:cNvPr id="0" name=""/>
        <dsp:cNvSpPr/>
      </dsp:nvSpPr>
      <dsp:spPr>
        <a:xfrm>
          <a:off x="6783419" y="217701"/>
          <a:ext cx="1981944" cy="489600"/>
        </a:xfrm>
        <a:prstGeom prst="rect">
          <a:avLst/>
        </a:prstGeom>
        <a:solidFill>
          <a:schemeClr val="accent2">
            <a:hueOff val="893801"/>
            <a:satOff val="5185"/>
            <a:lumOff val="5148"/>
            <a:alphaOff val="0"/>
          </a:schemeClr>
        </a:solidFill>
        <a:ln w="22225" cap="rnd" cmpd="sng" algn="ctr">
          <a:solidFill>
            <a:schemeClr val="accent2">
              <a:hueOff val="893801"/>
              <a:satOff val="5185"/>
              <a:lumOff val="5148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700" kern="1200"/>
            <a:t>Media buyer</a:t>
          </a:r>
        </a:p>
      </dsp:txBody>
      <dsp:txXfrm>
        <a:off x="6783419" y="217701"/>
        <a:ext cx="1981944" cy="489600"/>
      </dsp:txXfrm>
    </dsp:sp>
    <dsp:sp modelId="{F6E0D5BE-5899-4654-9AB8-D0B6FEF117E6}">
      <dsp:nvSpPr>
        <dsp:cNvPr id="0" name=""/>
        <dsp:cNvSpPr/>
      </dsp:nvSpPr>
      <dsp:spPr>
        <a:xfrm>
          <a:off x="6783419" y="707301"/>
          <a:ext cx="1981944" cy="2753235"/>
        </a:xfrm>
        <a:prstGeom prst="rect">
          <a:avLst/>
        </a:prstGeom>
        <a:solidFill>
          <a:schemeClr val="accent2">
            <a:tint val="40000"/>
            <a:alpha val="90000"/>
            <a:hueOff val="783592"/>
            <a:satOff val="10085"/>
            <a:lumOff val="1313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783592"/>
              <a:satOff val="10085"/>
              <a:lumOff val="1313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700" kern="1200"/>
            <a:t>Manage client’s budget (to purchase appropriate media).</a:t>
          </a:r>
        </a:p>
      </dsp:txBody>
      <dsp:txXfrm>
        <a:off x="6783419" y="707301"/>
        <a:ext cx="1981944" cy="2753235"/>
      </dsp:txXfrm>
    </dsp:sp>
    <dsp:sp modelId="{D4822E29-0D7F-4B1F-A8F3-CED8E08C9384}">
      <dsp:nvSpPr>
        <dsp:cNvPr id="0" name=""/>
        <dsp:cNvSpPr/>
      </dsp:nvSpPr>
      <dsp:spPr>
        <a:xfrm>
          <a:off x="9042835" y="217701"/>
          <a:ext cx="1981944" cy="489600"/>
        </a:xfrm>
        <a:prstGeom prst="rect">
          <a:avLst/>
        </a:prstGeom>
        <a:solidFill>
          <a:schemeClr val="accent2">
            <a:hueOff val="1191735"/>
            <a:satOff val="6913"/>
            <a:lumOff val="6864"/>
            <a:alphaOff val="0"/>
          </a:schemeClr>
        </a:solidFill>
        <a:ln w="22225" cap="rnd" cmpd="sng" algn="ctr">
          <a:solidFill>
            <a:schemeClr val="accent2">
              <a:hueOff val="1191735"/>
              <a:satOff val="6913"/>
              <a:lumOff val="686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69088" rIns="120904" bIns="69088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700" kern="1200"/>
            <a:t>Producer</a:t>
          </a:r>
        </a:p>
      </dsp:txBody>
      <dsp:txXfrm>
        <a:off x="9042835" y="217701"/>
        <a:ext cx="1981944" cy="489600"/>
      </dsp:txXfrm>
    </dsp:sp>
    <dsp:sp modelId="{87194902-D3A3-4190-AA66-F9CCE6913B6A}">
      <dsp:nvSpPr>
        <dsp:cNvPr id="0" name=""/>
        <dsp:cNvSpPr/>
      </dsp:nvSpPr>
      <dsp:spPr>
        <a:xfrm>
          <a:off x="9042835" y="707301"/>
          <a:ext cx="1981944" cy="2753235"/>
        </a:xfrm>
        <a:prstGeom prst="rect">
          <a:avLst/>
        </a:prstGeom>
        <a:solidFill>
          <a:schemeClr val="accent2">
            <a:tint val="40000"/>
            <a:alpha val="90000"/>
            <a:hueOff val="1044789"/>
            <a:satOff val="13446"/>
            <a:lumOff val="1751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1044789"/>
              <a:satOff val="13446"/>
              <a:lumOff val="17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678" tIns="90678" rIns="120904" bIns="136017" numCol="1" spcCol="1270" anchor="t" anchorCtr="0">
          <a:noAutofit/>
        </a:bodyPr>
        <a:lstStyle/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700" kern="1200"/>
            <a:t>Responsible for producing developed ads.</a:t>
          </a: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700" kern="1200"/>
            <a:t>Responsible for quality control.</a:t>
          </a:r>
        </a:p>
      </dsp:txBody>
      <dsp:txXfrm>
        <a:off x="9042835" y="707301"/>
        <a:ext cx="1981944" cy="2753235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D66DDC5-4967-4F92-9D28-ED5EE65F1C78}">
      <dsp:nvSpPr>
        <dsp:cNvPr id="0" name=""/>
        <dsp:cNvSpPr/>
      </dsp:nvSpPr>
      <dsp:spPr>
        <a:xfrm>
          <a:off x="4147" y="122324"/>
          <a:ext cx="2493587" cy="51840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8016" tIns="73152" rIns="128016" bIns="73152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800" kern="1200"/>
            <a:t>Branding</a:t>
          </a:r>
        </a:p>
      </dsp:txBody>
      <dsp:txXfrm>
        <a:off x="4147" y="122324"/>
        <a:ext cx="2493587" cy="518400"/>
      </dsp:txXfrm>
    </dsp:sp>
    <dsp:sp modelId="{0C56EE1F-C430-44B9-814E-3A8F02062352}">
      <dsp:nvSpPr>
        <dsp:cNvPr id="0" name=""/>
        <dsp:cNvSpPr/>
      </dsp:nvSpPr>
      <dsp:spPr>
        <a:xfrm>
          <a:off x="4147" y="640724"/>
          <a:ext cx="2493587" cy="2915189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800" kern="1200"/>
            <a:t> A way to distinguish your product or service from others using a trademarked name or logo.</a:t>
          </a:r>
        </a:p>
      </dsp:txBody>
      <dsp:txXfrm>
        <a:off x="4147" y="640724"/>
        <a:ext cx="2493587" cy="2915189"/>
      </dsp:txXfrm>
    </dsp:sp>
    <dsp:sp modelId="{A9719629-2AE8-438F-AEE4-5F34E3C514AD}">
      <dsp:nvSpPr>
        <dsp:cNvPr id="0" name=""/>
        <dsp:cNvSpPr/>
      </dsp:nvSpPr>
      <dsp:spPr>
        <a:xfrm>
          <a:off x="2846836" y="122324"/>
          <a:ext cx="2493587" cy="518400"/>
        </a:xfrm>
        <a:prstGeom prst="rect">
          <a:avLst/>
        </a:prstGeom>
        <a:solidFill>
          <a:schemeClr val="accent2">
            <a:hueOff val="397245"/>
            <a:satOff val="2304"/>
            <a:lumOff val="2288"/>
            <a:alphaOff val="0"/>
          </a:schemeClr>
        </a:solidFill>
        <a:ln w="22225" cap="rnd" cmpd="sng" algn="ctr">
          <a:solidFill>
            <a:schemeClr val="accent2">
              <a:hueOff val="397245"/>
              <a:satOff val="2304"/>
              <a:lumOff val="2288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8016" tIns="73152" rIns="128016" bIns="73152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800" kern="1200"/>
            <a:t>Targeting</a:t>
          </a:r>
        </a:p>
      </dsp:txBody>
      <dsp:txXfrm>
        <a:off x="2846836" y="122324"/>
        <a:ext cx="2493587" cy="518400"/>
      </dsp:txXfrm>
    </dsp:sp>
    <dsp:sp modelId="{D12CC076-986B-4B3F-BDF7-5C071004DC45}">
      <dsp:nvSpPr>
        <dsp:cNvPr id="0" name=""/>
        <dsp:cNvSpPr/>
      </dsp:nvSpPr>
      <dsp:spPr>
        <a:xfrm>
          <a:off x="2846836" y="640724"/>
          <a:ext cx="2493587" cy="2915189"/>
        </a:xfrm>
        <a:prstGeom prst="rect">
          <a:avLst/>
        </a:prstGeom>
        <a:solidFill>
          <a:schemeClr val="accent2">
            <a:tint val="40000"/>
            <a:alpha val="90000"/>
            <a:hueOff val="348263"/>
            <a:satOff val="4482"/>
            <a:lumOff val="584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348263"/>
              <a:satOff val="4482"/>
              <a:lumOff val="58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800" kern="1200"/>
            <a:t>Selecting the segment(s) for the campaign that will be the focus of the advertising.</a:t>
          </a:r>
        </a:p>
      </dsp:txBody>
      <dsp:txXfrm>
        <a:off x="2846836" y="640724"/>
        <a:ext cx="2493587" cy="2915189"/>
      </dsp:txXfrm>
    </dsp:sp>
    <dsp:sp modelId="{43402289-748B-4F12-9B45-52BBC2800531}">
      <dsp:nvSpPr>
        <dsp:cNvPr id="0" name=""/>
        <dsp:cNvSpPr/>
      </dsp:nvSpPr>
      <dsp:spPr>
        <a:xfrm>
          <a:off x="5689526" y="122324"/>
          <a:ext cx="2493587" cy="518400"/>
        </a:xfrm>
        <a:prstGeom prst="rect">
          <a:avLst/>
        </a:prstGeom>
        <a:solidFill>
          <a:schemeClr val="accent2">
            <a:hueOff val="794490"/>
            <a:satOff val="4609"/>
            <a:lumOff val="4576"/>
            <a:alphaOff val="0"/>
          </a:schemeClr>
        </a:solidFill>
        <a:ln w="22225" cap="rnd" cmpd="sng" algn="ctr">
          <a:solidFill>
            <a:schemeClr val="accent2">
              <a:hueOff val="794490"/>
              <a:satOff val="4609"/>
              <a:lumOff val="457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8016" tIns="73152" rIns="128016" bIns="73152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800" kern="1200"/>
            <a:t>Promotion</a:t>
          </a:r>
        </a:p>
      </dsp:txBody>
      <dsp:txXfrm>
        <a:off x="5689526" y="122324"/>
        <a:ext cx="2493587" cy="518400"/>
      </dsp:txXfrm>
    </dsp:sp>
    <dsp:sp modelId="{DA5189D7-25D3-4EA8-AED8-BA99C9439C01}">
      <dsp:nvSpPr>
        <dsp:cNvPr id="0" name=""/>
        <dsp:cNvSpPr/>
      </dsp:nvSpPr>
      <dsp:spPr>
        <a:xfrm>
          <a:off x="5689526" y="640724"/>
          <a:ext cx="2493587" cy="2915189"/>
        </a:xfrm>
        <a:prstGeom prst="rect">
          <a:avLst/>
        </a:prstGeom>
        <a:solidFill>
          <a:schemeClr val="accent2">
            <a:tint val="40000"/>
            <a:alpha val="90000"/>
            <a:hueOff val="696526"/>
            <a:satOff val="8964"/>
            <a:lumOff val="1167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696526"/>
              <a:satOff val="8964"/>
              <a:lumOff val="116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800" kern="1200"/>
            <a:t>One of the 4Ps of marketing.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800" kern="1200"/>
            <a:t>Refers to all activities that inform and encourage consumers to buy a given product. This includes print and broadcast ads, coupons, billboards, personal sales, and online sales. </a:t>
          </a:r>
        </a:p>
      </dsp:txBody>
      <dsp:txXfrm>
        <a:off x="5689526" y="640724"/>
        <a:ext cx="2493587" cy="2915189"/>
      </dsp:txXfrm>
    </dsp:sp>
    <dsp:sp modelId="{DF563983-70B5-4C06-BFA7-EE1B30074C26}">
      <dsp:nvSpPr>
        <dsp:cNvPr id="0" name=""/>
        <dsp:cNvSpPr/>
      </dsp:nvSpPr>
      <dsp:spPr>
        <a:xfrm>
          <a:off x="8532215" y="122324"/>
          <a:ext cx="2493587" cy="518400"/>
        </a:xfrm>
        <a:prstGeom prst="rect">
          <a:avLst/>
        </a:prstGeom>
        <a:solidFill>
          <a:schemeClr val="accent2">
            <a:hueOff val="1191735"/>
            <a:satOff val="6913"/>
            <a:lumOff val="6864"/>
            <a:alphaOff val="0"/>
          </a:schemeClr>
        </a:solidFill>
        <a:ln w="22225" cap="rnd" cmpd="sng" algn="ctr">
          <a:solidFill>
            <a:schemeClr val="accent2">
              <a:hueOff val="1191735"/>
              <a:satOff val="6913"/>
              <a:lumOff val="686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8016" tIns="73152" rIns="128016" bIns="73152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800" kern="1200"/>
            <a:t>Advertising</a:t>
          </a:r>
        </a:p>
      </dsp:txBody>
      <dsp:txXfrm>
        <a:off x="8532215" y="122324"/>
        <a:ext cx="2493587" cy="518400"/>
      </dsp:txXfrm>
    </dsp:sp>
    <dsp:sp modelId="{F60855F8-F374-4108-88BD-2A80824D58DE}">
      <dsp:nvSpPr>
        <dsp:cNvPr id="0" name=""/>
        <dsp:cNvSpPr/>
      </dsp:nvSpPr>
      <dsp:spPr>
        <a:xfrm>
          <a:off x="8532215" y="640724"/>
          <a:ext cx="2493587" cy="2915189"/>
        </a:xfrm>
        <a:prstGeom prst="rect">
          <a:avLst/>
        </a:prstGeom>
        <a:solidFill>
          <a:schemeClr val="accent2">
            <a:tint val="40000"/>
            <a:alpha val="90000"/>
            <a:hueOff val="1044789"/>
            <a:satOff val="13446"/>
            <a:lumOff val="1751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1044789"/>
              <a:satOff val="13446"/>
              <a:lumOff val="17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800" kern="1200"/>
            <a:t>Any paid form of presenting ideas, goods, or services by an identified sponsor. </a:t>
          </a:r>
        </a:p>
      </dsp:txBody>
      <dsp:txXfrm>
        <a:off x="8532215" y="640724"/>
        <a:ext cx="2493587" cy="2915189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ECC20F-5921-4C23-B47D-41F2FCF4536A}">
      <dsp:nvSpPr>
        <dsp:cNvPr id="0" name=""/>
        <dsp:cNvSpPr/>
      </dsp:nvSpPr>
      <dsp:spPr>
        <a:xfrm>
          <a:off x="53" y="161367"/>
          <a:ext cx="5154131" cy="66240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576" tIns="93472" rIns="163576" bIns="93472" numCol="1" spcCol="1270" anchor="ctr" anchorCtr="0">
          <a:noAutofit/>
        </a:bodyPr>
        <a:lstStyle/>
        <a:p>
          <a:pPr marL="0" lvl="0" indent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300" kern="1200"/>
            <a:t>Marketing objectives</a:t>
          </a:r>
        </a:p>
      </dsp:txBody>
      <dsp:txXfrm>
        <a:off x="53" y="161367"/>
        <a:ext cx="5154131" cy="662400"/>
      </dsp:txXfrm>
    </dsp:sp>
    <dsp:sp modelId="{2312D932-8ADA-46D8-9C94-0037E60E71A8}">
      <dsp:nvSpPr>
        <dsp:cNvPr id="0" name=""/>
        <dsp:cNvSpPr/>
      </dsp:nvSpPr>
      <dsp:spPr>
        <a:xfrm>
          <a:off x="53" y="823767"/>
          <a:ext cx="5154131" cy="2693102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2682" tIns="122682" rIns="163576" bIns="184023" numCol="1" spcCol="1270" anchor="t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300" kern="1200"/>
            <a:t>State what the marketing function must do so that the company can achieve its overall business objectives.</a:t>
          </a:r>
        </a:p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300" kern="1200"/>
            <a:t>Marketing-related objectives are specific to the firm’s brands, customer segments, and product features. </a:t>
          </a:r>
        </a:p>
      </dsp:txBody>
      <dsp:txXfrm>
        <a:off x="53" y="823767"/>
        <a:ext cx="5154131" cy="2693102"/>
      </dsp:txXfrm>
    </dsp:sp>
    <dsp:sp modelId="{71B475E0-294C-4F8D-B49A-0B624FFD8DFC}">
      <dsp:nvSpPr>
        <dsp:cNvPr id="0" name=""/>
        <dsp:cNvSpPr/>
      </dsp:nvSpPr>
      <dsp:spPr>
        <a:xfrm>
          <a:off x="5875764" y="161367"/>
          <a:ext cx="5154131" cy="662400"/>
        </a:xfrm>
        <a:prstGeom prst="rect">
          <a:avLst/>
        </a:prstGeom>
        <a:solidFill>
          <a:schemeClr val="accent2">
            <a:hueOff val="1191735"/>
            <a:satOff val="6913"/>
            <a:lumOff val="6864"/>
            <a:alphaOff val="0"/>
          </a:schemeClr>
        </a:solidFill>
        <a:ln w="22225" cap="rnd" cmpd="sng" algn="ctr">
          <a:solidFill>
            <a:schemeClr val="accent2">
              <a:hueOff val="1191735"/>
              <a:satOff val="6913"/>
              <a:lumOff val="686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576" tIns="93472" rIns="163576" bIns="93472" numCol="1" spcCol="1270" anchor="ctr" anchorCtr="0">
          <a:noAutofit/>
        </a:bodyPr>
        <a:lstStyle/>
        <a:p>
          <a:pPr marL="0" lvl="0" indent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300" kern="1200"/>
            <a:t>Advertising objectives</a:t>
          </a:r>
        </a:p>
      </dsp:txBody>
      <dsp:txXfrm>
        <a:off x="5875764" y="161367"/>
        <a:ext cx="5154131" cy="662400"/>
      </dsp:txXfrm>
    </dsp:sp>
    <dsp:sp modelId="{2F8302B8-0741-459A-8F61-9C24DBFC2E0D}">
      <dsp:nvSpPr>
        <dsp:cNvPr id="0" name=""/>
        <dsp:cNvSpPr/>
      </dsp:nvSpPr>
      <dsp:spPr>
        <a:xfrm>
          <a:off x="5875764" y="823767"/>
          <a:ext cx="5154131" cy="2693102"/>
        </a:xfrm>
        <a:prstGeom prst="rect">
          <a:avLst/>
        </a:prstGeom>
        <a:solidFill>
          <a:schemeClr val="accent2">
            <a:tint val="40000"/>
            <a:alpha val="90000"/>
            <a:hueOff val="1044789"/>
            <a:satOff val="13446"/>
            <a:lumOff val="1751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1044789"/>
              <a:satOff val="13446"/>
              <a:lumOff val="17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2682" tIns="122682" rIns="163576" bIns="184023" numCol="1" spcCol="1270" anchor="t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300" b="1" i="1" kern="1200"/>
            <a:t>What are we trying to communicate</a:t>
          </a:r>
          <a:r>
            <a:rPr lang="en-US" sz="2300" kern="1200"/>
            <a:t>? Are</a:t>
          </a:r>
          <a:r>
            <a:rPr lang="en-US" sz="2300" b="0" i="0" kern="1200"/>
            <a:t> often phrased in terms of </a:t>
          </a:r>
          <a:endParaRPr lang="en-US" sz="2300" kern="1200"/>
        </a:p>
        <a:p>
          <a:pPr marL="457200" lvl="2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300" b="0" i="0" kern="1200"/>
            <a:t>cognitive (think), </a:t>
          </a:r>
          <a:endParaRPr lang="en-US" sz="2300" kern="1200"/>
        </a:p>
        <a:p>
          <a:pPr marL="457200" lvl="2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300" b="0" i="0" kern="1200"/>
            <a:t>affective (feel),</a:t>
          </a:r>
          <a:endParaRPr lang="en-US" sz="2300" kern="1200"/>
        </a:p>
        <a:p>
          <a:pPr marL="457200" lvl="2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300" b="0" i="0" kern="1200"/>
            <a:t>or behavioral (do) goals</a:t>
          </a:r>
          <a:r>
            <a:rPr lang="en-US" sz="2300" kern="1200"/>
            <a:t>.</a:t>
          </a:r>
        </a:p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300" kern="1200"/>
            <a:t>Inform the work of the creative team.</a:t>
          </a:r>
        </a:p>
      </dsp:txBody>
      <dsp:txXfrm>
        <a:off x="5875764" y="823767"/>
        <a:ext cx="5154131" cy="2693102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F7B227A-C430-4D9A-AB29-E1C271432E8D}">
      <dsp:nvSpPr>
        <dsp:cNvPr id="0" name=""/>
        <dsp:cNvSpPr/>
      </dsp:nvSpPr>
      <dsp:spPr>
        <a:xfrm>
          <a:off x="3446" y="61288"/>
          <a:ext cx="3360687" cy="876068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0" tIns="101600" rIns="177800" bIns="10160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/>
            <a:t>Behavioral (do) objectives</a:t>
          </a:r>
        </a:p>
      </dsp:txBody>
      <dsp:txXfrm>
        <a:off x="3446" y="61288"/>
        <a:ext cx="3360687" cy="876068"/>
      </dsp:txXfrm>
    </dsp:sp>
    <dsp:sp modelId="{DECC19F4-D6B9-43DB-96A6-27DD4B92A55C}">
      <dsp:nvSpPr>
        <dsp:cNvPr id="0" name=""/>
        <dsp:cNvSpPr/>
      </dsp:nvSpPr>
      <dsp:spPr>
        <a:xfrm>
          <a:off x="3446" y="937357"/>
          <a:ext cx="3360687" cy="2679591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133350" rIns="177800" bIns="200025" numCol="1" spcCol="1270" anchor="t" anchorCtr="0">
          <a:noAutofit/>
        </a:bodyPr>
        <a:lstStyle/>
        <a:p>
          <a:pPr marL="228600" lvl="1" indent="-228600" algn="l" defTabSz="11112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500" b="0" i="0" u="none" kern="1200"/>
            <a:t>Objectives that aim to make customers act in a certain way or do something.</a:t>
          </a:r>
          <a:endParaRPr lang="en-US" sz="2500" kern="1200"/>
        </a:p>
      </dsp:txBody>
      <dsp:txXfrm>
        <a:off x="3446" y="937357"/>
        <a:ext cx="3360687" cy="2679591"/>
      </dsp:txXfrm>
    </dsp:sp>
    <dsp:sp modelId="{399C867E-22D0-4D23-9270-5DF4B5A28E17}">
      <dsp:nvSpPr>
        <dsp:cNvPr id="0" name=""/>
        <dsp:cNvSpPr/>
      </dsp:nvSpPr>
      <dsp:spPr>
        <a:xfrm>
          <a:off x="3834631" y="61288"/>
          <a:ext cx="3360687" cy="876068"/>
        </a:xfrm>
        <a:prstGeom prst="rect">
          <a:avLst/>
        </a:prstGeom>
        <a:solidFill>
          <a:schemeClr val="accent2">
            <a:hueOff val="595867"/>
            <a:satOff val="3457"/>
            <a:lumOff val="3432"/>
            <a:alphaOff val="0"/>
          </a:schemeClr>
        </a:solidFill>
        <a:ln w="22225" cap="rnd" cmpd="sng" algn="ctr">
          <a:solidFill>
            <a:schemeClr val="accent2">
              <a:hueOff val="595867"/>
              <a:satOff val="3457"/>
              <a:lumOff val="3432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0" tIns="101600" rIns="177800" bIns="10160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/>
            <a:t>Affective (feel) objectives</a:t>
          </a:r>
        </a:p>
      </dsp:txBody>
      <dsp:txXfrm>
        <a:off x="3834631" y="61288"/>
        <a:ext cx="3360687" cy="876068"/>
      </dsp:txXfrm>
    </dsp:sp>
    <dsp:sp modelId="{50280460-D460-42C4-8C5C-754F3E65D960}">
      <dsp:nvSpPr>
        <dsp:cNvPr id="0" name=""/>
        <dsp:cNvSpPr/>
      </dsp:nvSpPr>
      <dsp:spPr>
        <a:xfrm>
          <a:off x="3834631" y="937357"/>
          <a:ext cx="3360687" cy="2679591"/>
        </a:xfrm>
        <a:prstGeom prst="rect">
          <a:avLst/>
        </a:prstGeom>
        <a:solidFill>
          <a:schemeClr val="accent2">
            <a:tint val="40000"/>
            <a:alpha val="90000"/>
            <a:hueOff val="522394"/>
            <a:satOff val="6723"/>
            <a:lumOff val="875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522394"/>
              <a:satOff val="6723"/>
              <a:lumOff val="87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133350" rIns="177800" bIns="200025" numCol="1" spcCol="1270" anchor="t" anchorCtr="0">
          <a:noAutofit/>
        </a:bodyPr>
        <a:lstStyle/>
        <a:p>
          <a:pPr marL="228600" lvl="1" indent="-228600" algn="l" defTabSz="11112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500" b="0" i="0" u="none" kern="1200"/>
            <a:t>Objectives that aim to generate an emotional response and influence customers feelings, mood, and preferences.</a:t>
          </a:r>
          <a:endParaRPr lang="en-US" sz="2500" kern="1200"/>
        </a:p>
      </dsp:txBody>
      <dsp:txXfrm>
        <a:off x="3834631" y="937357"/>
        <a:ext cx="3360687" cy="2679591"/>
      </dsp:txXfrm>
    </dsp:sp>
    <dsp:sp modelId="{0FBDDF75-F991-4E8C-B7B2-9C38BBA2E3D5}">
      <dsp:nvSpPr>
        <dsp:cNvPr id="0" name=""/>
        <dsp:cNvSpPr/>
      </dsp:nvSpPr>
      <dsp:spPr>
        <a:xfrm>
          <a:off x="7665815" y="61288"/>
          <a:ext cx="3360687" cy="876068"/>
        </a:xfrm>
        <a:prstGeom prst="rect">
          <a:avLst/>
        </a:prstGeom>
        <a:solidFill>
          <a:schemeClr val="accent2">
            <a:hueOff val="1191735"/>
            <a:satOff val="6913"/>
            <a:lumOff val="6864"/>
            <a:alphaOff val="0"/>
          </a:schemeClr>
        </a:solidFill>
        <a:ln w="22225" cap="rnd" cmpd="sng" algn="ctr">
          <a:solidFill>
            <a:schemeClr val="accent2">
              <a:hueOff val="1191735"/>
              <a:satOff val="6913"/>
              <a:lumOff val="686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0" tIns="101600" rIns="177800" bIns="10160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/>
            <a:t>Cognitive (think) objectives</a:t>
          </a:r>
        </a:p>
      </dsp:txBody>
      <dsp:txXfrm>
        <a:off x="7665815" y="61288"/>
        <a:ext cx="3360687" cy="876068"/>
      </dsp:txXfrm>
    </dsp:sp>
    <dsp:sp modelId="{67C1F0C0-7A23-436D-8030-BD103EDBE11B}">
      <dsp:nvSpPr>
        <dsp:cNvPr id="0" name=""/>
        <dsp:cNvSpPr/>
      </dsp:nvSpPr>
      <dsp:spPr>
        <a:xfrm>
          <a:off x="7665815" y="937357"/>
          <a:ext cx="3360687" cy="2679591"/>
        </a:xfrm>
        <a:prstGeom prst="rect">
          <a:avLst/>
        </a:prstGeom>
        <a:solidFill>
          <a:schemeClr val="accent2">
            <a:tint val="40000"/>
            <a:alpha val="90000"/>
            <a:hueOff val="1044789"/>
            <a:satOff val="13446"/>
            <a:lumOff val="1751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1044789"/>
              <a:satOff val="13446"/>
              <a:lumOff val="17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3350" tIns="133350" rIns="177800" bIns="200025" numCol="1" spcCol="1270" anchor="t" anchorCtr="0">
          <a:noAutofit/>
        </a:bodyPr>
        <a:lstStyle/>
        <a:p>
          <a:pPr marL="228600" lvl="1" indent="-228600" algn="l" defTabSz="11112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2500" b="0" i="0" u="none" kern="1200"/>
            <a:t>Objectives that aim to inform customers and influence their beliefs, thoughts, knowledge and expectations.</a:t>
          </a:r>
          <a:endParaRPr lang="en-US" sz="2500" kern="1200"/>
        </a:p>
      </dsp:txBody>
      <dsp:txXfrm>
        <a:off x="7665815" y="937357"/>
        <a:ext cx="3360687" cy="2679591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E3E7002-5971-4B9B-B683-E54C5F8550A8}">
      <dsp:nvSpPr>
        <dsp:cNvPr id="0" name=""/>
        <dsp:cNvSpPr/>
      </dsp:nvSpPr>
      <dsp:spPr>
        <a:xfrm>
          <a:off x="53" y="43253"/>
          <a:ext cx="5154131" cy="1506904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0472" tIns="125984" rIns="220472" bIns="125984" numCol="1" spcCol="1270" anchor="ctr" anchorCtr="0">
          <a:noAutofit/>
        </a:bodyPr>
        <a:lstStyle/>
        <a:p>
          <a:pPr marL="0" lvl="0" indent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100" b="1" kern="1200"/>
            <a:t>The Federal Trade Commission</a:t>
          </a:r>
          <a:r>
            <a:rPr lang="en-US" sz="3100" kern="1200"/>
            <a:t> </a:t>
          </a:r>
        </a:p>
      </dsp:txBody>
      <dsp:txXfrm>
        <a:off x="53" y="43253"/>
        <a:ext cx="5154131" cy="1506904"/>
      </dsp:txXfrm>
    </dsp:sp>
    <dsp:sp modelId="{65A08FD6-49B0-42EE-80A3-2D14324BC1E7}">
      <dsp:nvSpPr>
        <dsp:cNvPr id="0" name=""/>
        <dsp:cNvSpPr/>
      </dsp:nvSpPr>
      <dsp:spPr>
        <a:xfrm>
          <a:off x="53" y="1550157"/>
          <a:ext cx="5154131" cy="2084827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5354" tIns="165354" rIns="220472" bIns="248031" numCol="1" spcCol="1270" anchor="t" anchorCtr="0">
          <a:noAutofit/>
        </a:bodyPr>
        <a:lstStyle/>
        <a:p>
          <a:pPr marL="285750" lvl="1" indent="-285750" algn="l" defTabSz="1377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100" kern="1200"/>
            <a:t>Promotes “consumer protection” and monitors “anticompetitive” business practices</a:t>
          </a:r>
        </a:p>
      </dsp:txBody>
      <dsp:txXfrm>
        <a:off x="53" y="1550157"/>
        <a:ext cx="5154131" cy="2084827"/>
      </dsp:txXfrm>
    </dsp:sp>
    <dsp:sp modelId="{CD56F392-86C4-4F8B-A3D7-52F72C10D525}">
      <dsp:nvSpPr>
        <dsp:cNvPr id="0" name=""/>
        <dsp:cNvSpPr/>
      </dsp:nvSpPr>
      <dsp:spPr>
        <a:xfrm>
          <a:off x="5875764" y="43253"/>
          <a:ext cx="5154131" cy="1506904"/>
        </a:xfrm>
        <a:prstGeom prst="rect">
          <a:avLst/>
        </a:prstGeom>
        <a:solidFill>
          <a:schemeClr val="accent2">
            <a:hueOff val="1191735"/>
            <a:satOff val="6913"/>
            <a:lumOff val="6864"/>
            <a:alphaOff val="0"/>
          </a:schemeClr>
        </a:solidFill>
        <a:ln w="22225" cap="rnd" cmpd="sng" algn="ctr">
          <a:solidFill>
            <a:schemeClr val="accent2">
              <a:hueOff val="1191735"/>
              <a:satOff val="6913"/>
              <a:lumOff val="686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0472" tIns="125984" rIns="220472" bIns="125984" numCol="1" spcCol="1270" anchor="ctr" anchorCtr="0">
          <a:noAutofit/>
        </a:bodyPr>
        <a:lstStyle/>
        <a:p>
          <a:pPr marL="0" lvl="0" indent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3100" b="1" kern="1200"/>
            <a:t>The Federal Communications Commission</a:t>
          </a:r>
          <a:endParaRPr lang="en-US" sz="3100" kern="1200"/>
        </a:p>
      </dsp:txBody>
      <dsp:txXfrm>
        <a:off x="5875764" y="43253"/>
        <a:ext cx="5154131" cy="1506904"/>
      </dsp:txXfrm>
    </dsp:sp>
    <dsp:sp modelId="{6984536E-EBBD-48ED-8AC5-3F3233AB2683}">
      <dsp:nvSpPr>
        <dsp:cNvPr id="0" name=""/>
        <dsp:cNvSpPr/>
      </dsp:nvSpPr>
      <dsp:spPr>
        <a:xfrm>
          <a:off x="5875764" y="1550157"/>
          <a:ext cx="5154131" cy="2084827"/>
        </a:xfrm>
        <a:prstGeom prst="rect">
          <a:avLst/>
        </a:prstGeom>
        <a:solidFill>
          <a:schemeClr val="accent2">
            <a:tint val="40000"/>
            <a:alpha val="90000"/>
            <a:hueOff val="1044789"/>
            <a:satOff val="13446"/>
            <a:lumOff val="1751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1044789"/>
              <a:satOff val="13446"/>
              <a:lumOff val="17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5354" tIns="165354" rIns="220472" bIns="248031" numCol="1" spcCol="1270" anchor="t" anchorCtr="0">
          <a:noAutofit/>
        </a:bodyPr>
        <a:lstStyle/>
        <a:p>
          <a:pPr marL="285750" lvl="1" indent="-285750" algn="l" defTabSz="13779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100" kern="1200"/>
            <a:t>Regulates radio, television, wire, satellite, and cable</a:t>
          </a:r>
        </a:p>
      </dsp:txBody>
      <dsp:txXfrm>
        <a:off x="5875764" y="1550157"/>
        <a:ext cx="5154131" cy="2084827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E3E7002-5971-4B9B-B683-E54C5F8550A8}">
      <dsp:nvSpPr>
        <dsp:cNvPr id="0" name=""/>
        <dsp:cNvSpPr/>
      </dsp:nvSpPr>
      <dsp:spPr>
        <a:xfrm>
          <a:off x="4147" y="78736"/>
          <a:ext cx="2493587" cy="913015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77216" rIns="135128" bIns="77216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/>
            <a:t>The National Advertising Review Council </a:t>
          </a:r>
        </a:p>
      </dsp:txBody>
      <dsp:txXfrm>
        <a:off x="4147" y="78736"/>
        <a:ext cx="2493587" cy="913015"/>
      </dsp:txXfrm>
    </dsp:sp>
    <dsp:sp modelId="{65A08FD6-49B0-42EE-80A3-2D14324BC1E7}">
      <dsp:nvSpPr>
        <dsp:cNvPr id="0" name=""/>
        <dsp:cNvSpPr/>
      </dsp:nvSpPr>
      <dsp:spPr>
        <a:xfrm>
          <a:off x="4147" y="991751"/>
          <a:ext cx="2493587" cy="2607750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346" tIns="101346" rIns="135128" bIns="152019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Investigates claims of marketing deception.</a:t>
          </a:r>
        </a:p>
      </dsp:txBody>
      <dsp:txXfrm>
        <a:off x="4147" y="991751"/>
        <a:ext cx="2493587" cy="2607750"/>
      </dsp:txXfrm>
    </dsp:sp>
    <dsp:sp modelId="{CD56F392-86C4-4F8B-A3D7-52F72C10D525}">
      <dsp:nvSpPr>
        <dsp:cNvPr id="0" name=""/>
        <dsp:cNvSpPr/>
      </dsp:nvSpPr>
      <dsp:spPr>
        <a:xfrm>
          <a:off x="2846836" y="78736"/>
          <a:ext cx="2493587" cy="913015"/>
        </a:xfrm>
        <a:prstGeom prst="rect">
          <a:avLst/>
        </a:prstGeom>
        <a:solidFill>
          <a:schemeClr val="accent2">
            <a:hueOff val="397245"/>
            <a:satOff val="2304"/>
            <a:lumOff val="2288"/>
            <a:alphaOff val="0"/>
          </a:schemeClr>
        </a:solidFill>
        <a:ln w="22225" cap="rnd" cmpd="sng" algn="ctr">
          <a:solidFill>
            <a:schemeClr val="accent2">
              <a:hueOff val="397245"/>
              <a:satOff val="2304"/>
              <a:lumOff val="2288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77216" rIns="135128" bIns="77216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900" kern="1200"/>
            <a:t>The Interactive Advertising Bureau </a:t>
          </a:r>
        </a:p>
      </dsp:txBody>
      <dsp:txXfrm>
        <a:off x="2846836" y="78736"/>
        <a:ext cx="2493587" cy="913015"/>
      </dsp:txXfrm>
    </dsp:sp>
    <dsp:sp modelId="{6984536E-EBBD-48ED-8AC5-3F3233AB2683}">
      <dsp:nvSpPr>
        <dsp:cNvPr id="0" name=""/>
        <dsp:cNvSpPr/>
      </dsp:nvSpPr>
      <dsp:spPr>
        <a:xfrm>
          <a:off x="2846836" y="991751"/>
          <a:ext cx="2493587" cy="2607750"/>
        </a:xfrm>
        <a:prstGeom prst="rect">
          <a:avLst/>
        </a:prstGeom>
        <a:solidFill>
          <a:schemeClr val="accent2">
            <a:tint val="40000"/>
            <a:alpha val="90000"/>
            <a:hueOff val="348263"/>
            <a:satOff val="4482"/>
            <a:lumOff val="584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348263"/>
              <a:satOff val="4482"/>
              <a:lumOff val="58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346" tIns="101346" rIns="135128" bIns="152019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Supervises online advertising.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Evaluates and recommends standards and very specific practices to govern what interactive ads can and cannot do.</a:t>
          </a:r>
        </a:p>
      </dsp:txBody>
      <dsp:txXfrm>
        <a:off x="2846836" y="991751"/>
        <a:ext cx="2493587" cy="2607750"/>
      </dsp:txXfrm>
    </dsp:sp>
    <dsp:sp modelId="{6E6B177B-E93C-4D46-960C-E67C9F241163}">
      <dsp:nvSpPr>
        <dsp:cNvPr id="0" name=""/>
        <dsp:cNvSpPr/>
      </dsp:nvSpPr>
      <dsp:spPr>
        <a:xfrm>
          <a:off x="5689526" y="78736"/>
          <a:ext cx="2493587" cy="913015"/>
        </a:xfrm>
        <a:prstGeom prst="rect">
          <a:avLst/>
        </a:prstGeom>
        <a:solidFill>
          <a:schemeClr val="accent2">
            <a:hueOff val="794490"/>
            <a:satOff val="4609"/>
            <a:lumOff val="4576"/>
            <a:alphaOff val="0"/>
          </a:schemeClr>
        </a:solidFill>
        <a:ln w="22225" cap="rnd" cmpd="sng" algn="ctr">
          <a:solidFill>
            <a:schemeClr val="accent2">
              <a:hueOff val="794490"/>
              <a:satOff val="4609"/>
              <a:lumOff val="457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77216" rIns="135128" bIns="77216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/>
            <a:t>Word of Mouth Marketing Association</a:t>
          </a:r>
        </a:p>
      </dsp:txBody>
      <dsp:txXfrm>
        <a:off x="5689526" y="78736"/>
        <a:ext cx="2493587" cy="913015"/>
      </dsp:txXfrm>
    </dsp:sp>
    <dsp:sp modelId="{CBF00937-74E4-4790-920A-539B0C46236E}">
      <dsp:nvSpPr>
        <dsp:cNvPr id="0" name=""/>
        <dsp:cNvSpPr/>
      </dsp:nvSpPr>
      <dsp:spPr>
        <a:xfrm>
          <a:off x="5689526" y="991751"/>
          <a:ext cx="2493587" cy="2607750"/>
        </a:xfrm>
        <a:prstGeom prst="rect">
          <a:avLst/>
        </a:prstGeom>
        <a:solidFill>
          <a:schemeClr val="accent2">
            <a:tint val="40000"/>
            <a:alpha val="90000"/>
            <a:hueOff val="696526"/>
            <a:satOff val="8964"/>
            <a:lumOff val="1167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696526"/>
              <a:satOff val="8964"/>
              <a:lumOff val="116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346" tIns="101346" rIns="135128" bIns="152019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Promotes “best practices” and sets standards to regulate word-of mouth marketing. </a:t>
          </a:r>
        </a:p>
      </dsp:txBody>
      <dsp:txXfrm>
        <a:off x="5689526" y="991751"/>
        <a:ext cx="2493587" cy="2607750"/>
      </dsp:txXfrm>
    </dsp:sp>
    <dsp:sp modelId="{5ED29366-18FD-452D-AAC0-4FF87B4C60D4}">
      <dsp:nvSpPr>
        <dsp:cNvPr id="0" name=""/>
        <dsp:cNvSpPr/>
      </dsp:nvSpPr>
      <dsp:spPr>
        <a:xfrm>
          <a:off x="8532215" y="78736"/>
          <a:ext cx="2493587" cy="913015"/>
        </a:xfrm>
        <a:prstGeom prst="rect">
          <a:avLst/>
        </a:prstGeom>
        <a:solidFill>
          <a:schemeClr val="accent2">
            <a:hueOff val="1191735"/>
            <a:satOff val="6913"/>
            <a:lumOff val="6864"/>
            <a:alphaOff val="0"/>
          </a:schemeClr>
        </a:solidFill>
        <a:ln w="22225" cap="rnd" cmpd="sng" algn="ctr">
          <a:solidFill>
            <a:schemeClr val="accent2">
              <a:hueOff val="1191735"/>
              <a:satOff val="6913"/>
              <a:lumOff val="686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5128" tIns="77216" rIns="135128" bIns="77216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/>
            <a:t>The Direct Marketing Association </a:t>
          </a:r>
        </a:p>
      </dsp:txBody>
      <dsp:txXfrm>
        <a:off x="8532215" y="78736"/>
        <a:ext cx="2493587" cy="913015"/>
      </dsp:txXfrm>
    </dsp:sp>
    <dsp:sp modelId="{ADBA0F5E-005B-4478-AFE9-6A8760BB8FD7}">
      <dsp:nvSpPr>
        <dsp:cNvPr id="0" name=""/>
        <dsp:cNvSpPr/>
      </dsp:nvSpPr>
      <dsp:spPr>
        <a:xfrm>
          <a:off x="8532215" y="991751"/>
          <a:ext cx="2493587" cy="2607750"/>
        </a:xfrm>
        <a:prstGeom prst="rect">
          <a:avLst/>
        </a:prstGeom>
        <a:solidFill>
          <a:schemeClr val="accent2">
            <a:tint val="40000"/>
            <a:alpha val="90000"/>
            <a:hueOff val="1044789"/>
            <a:satOff val="13446"/>
            <a:lumOff val="1751"/>
            <a:alphaOff val="0"/>
          </a:schemeClr>
        </a:solidFill>
        <a:ln w="22225" cap="rnd" cmpd="sng" algn="ctr">
          <a:solidFill>
            <a:schemeClr val="accent2">
              <a:tint val="40000"/>
              <a:alpha val="90000"/>
              <a:hueOff val="1044789"/>
              <a:satOff val="13446"/>
              <a:lumOff val="17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1346" tIns="101346" rIns="135128" bIns="152019" numCol="1" spcCol="1270" anchor="t" anchorCtr="0">
          <a:noAutofit/>
        </a:bodyPr>
        <a:lstStyle/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900" kern="1200"/>
            <a:t>Provides information to help consumers recognize fraudulent practices as well as to remove themselves from mailing or call lists.</a:t>
          </a:r>
        </a:p>
      </dsp:txBody>
      <dsp:txXfrm>
        <a:off x="8532215" y="991751"/>
        <a:ext cx="2493587" cy="260775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5"/>
            <a:ext cx="11262866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3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1"/>
            <a:ext cx="691721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254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63871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01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675726"/>
            <a:ext cx="2004164" cy="518307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675726"/>
            <a:ext cx="7896279" cy="5183073"/>
          </a:xfrm>
        </p:spPr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3" y="595613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23" y="5951811"/>
            <a:ext cx="7896279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5" y="595613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49562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367830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52508" cy="365125"/>
          </a:xfrm>
        </p:spPr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90217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43910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081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422390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3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58292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5089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35" y="225089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09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54453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94741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493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3" y="526229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4469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64275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595613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ADEDCFC-97D7-4D30-98DB-6D89DF893BAA}" type="datetimeFigureOut">
              <a:rPr lang="en-US" smtClean="0"/>
              <a:t>2/1/2023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1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5956137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4141EC16-1F5A-49F0-BCE5-C4D665C1F16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167952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courses.lumenlearning.com/waymakerintromarketingxmasterfall2016/" TargetMode="External"/><Relationship Id="rId2" Type="http://schemas.openxmlformats.org/officeDocument/2006/relationships/hyperlink" Target="https://open.umn.edu/opentextbooks/textbooks/launch-advertising-and-promotion-in-real-time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go.view.usg.edu/d2l/home/2366486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D2BE70-507A-4EEE-9BA8-F92DB3A8F47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Module 1 – Introduction to marketing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FB552FF-0F67-4428-9FFF-1911AA7F10E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Key concepts and Definitions</a:t>
            </a:r>
          </a:p>
        </p:txBody>
      </p:sp>
    </p:spTree>
    <p:extLst>
      <p:ext uri="{BB962C8B-B14F-4D97-AF65-F5344CB8AC3E}">
        <p14:creationId xmlns:p14="http://schemas.microsoft.com/office/powerpoint/2010/main" val="41091649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05D2F6-724F-0D68-8F61-15BFFF1F54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19F61F-DA93-C671-6562-F49A89D44E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05435" indent="-305435"/>
            <a:r>
              <a:rPr lang="en-US">
                <a:ea typeface="+mn-lt"/>
                <a:cs typeface="+mn-lt"/>
              </a:rPr>
              <a:t>CC BY-NC-SA</a:t>
            </a:r>
          </a:p>
          <a:p>
            <a:pPr marL="305435" indent="-305435"/>
            <a:r>
              <a:rPr lang="en-US">
                <a:ea typeface="+mn-lt"/>
                <a:cs typeface="+mn-lt"/>
              </a:rPr>
              <a:t>These materials have been adapted from the following OER resources:</a:t>
            </a:r>
          </a:p>
          <a:p>
            <a:pPr marL="305435" indent="-305435"/>
            <a:r>
              <a:rPr lang="en-US">
                <a:ea typeface="+mn-lt"/>
                <a:cs typeface="+mn-lt"/>
              </a:rPr>
              <a:t>Launch! Advertising and Promotion in Real Time by Solomon et al. 2009: </a:t>
            </a:r>
            <a:r>
              <a:rPr lang="en-US" u="sng">
                <a:ea typeface="+mn-lt"/>
                <a:cs typeface="+mn-lt"/>
                <a:hlinkClick r:id="rId2"/>
              </a:rPr>
              <a:t>https://open.umn.edu/opentextbooks/textbooks/launch-advertising-and-promotion-in-real-time</a:t>
            </a:r>
            <a:endParaRPr lang="en-US">
              <a:ea typeface="+mn-lt"/>
              <a:cs typeface="+mn-lt"/>
            </a:endParaRPr>
          </a:p>
          <a:p>
            <a:pPr marL="305435" indent="-305435"/>
            <a:r>
              <a:rPr lang="en-US">
                <a:ea typeface="+mn-lt"/>
                <a:cs typeface="+mn-lt"/>
              </a:rPr>
              <a:t>Principles of Marketing by Lumen Learning </a:t>
            </a:r>
            <a:r>
              <a:rPr lang="en-US" u="sng">
                <a:ea typeface="+mn-lt"/>
                <a:cs typeface="+mn-lt"/>
                <a:hlinkClick r:id="rId3"/>
              </a:rPr>
              <a:t>https://courses.lumenlearning.com/waymakerintromarketingxmasterfall2016/</a:t>
            </a:r>
            <a:endParaRPr lang="en-US">
              <a:ea typeface="+mn-lt"/>
              <a:cs typeface="+mn-lt"/>
            </a:endParaRPr>
          </a:p>
          <a:p>
            <a:pPr marL="305435" indent="-305435"/>
            <a:r>
              <a:rPr lang="en-US">
                <a:ea typeface="+mn-lt"/>
                <a:cs typeface="+mn-lt"/>
              </a:rPr>
              <a:t>Introduction to Marketing by USG </a:t>
            </a:r>
            <a:r>
              <a:rPr lang="en-US" err="1">
                <a:ea typeface="+mn-lt"/>
                <a:cs typeface="+mn-lt"/>
              </a:rPr>
              <a:t>Ecore</a:t>
            </a:r>
            <a:r>
              <a:rPr lang="en-US">
                <a:ea typeface="+mn-lt"/>
                <a:cs typeface="+mn-lt"/>
              </a:rPr>
              <a:t> </a:t>
            </a:r>
            <a:r>
              <a:rPr lang="en-US" u="sng">
                <a:ea typeface="+mn-lt"/>
                <a:cs typeface="+mn-lt"/>
                <a:hlinkClick r:id="rId4"/>
              </a:rPr>
              <a:t>https://go.view.usg.edu/d2l/home/2366486</a:t>
            </a:r>
            <a:r>
              <a:rPr lang="en-US">
                <a:ea typeface="+mn-lt"/>
                <a:cs typeface="+mn-lt"/>
              </a:rPr>
              <a:t> </a:t>
            </a:r>
          </a:p>
          <a:p>
            <a:pPr marL="305435" indent="-305435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918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6BD081-DBB3-4F2B-9404-EAC2B768FB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Promotional push vs. pull strategy</a:t>
            </a:r>
          </a:p>
        </p:txBody>
      </p:sp>
      <p:graphicFrame>
        <p:nvGraphicFramePr>
          <p:cNvPr id="4" name="Content Placeholder 3" descr="Promotional push strategy&#10; A strategy aiming at the channel members who in turn will push the product on the final customer.&#10; Thus, the channel member (e.g. a retailer) influences the final customer to purchase the product.&#10;Promotional pull strategy&#10; A strategy aiming at making final customers want the product and “pull” demand by requesting the specific product/brand.&#10; Thus, the final customer influences the channel members (stores) to stock certain products.&#10;">
            <a:extLst>
              <a:ext uri="{FF2B5EF4-FFF2-40B4-BE49-F238E27FC236}">
                <a16:creationId xmlns:a16="http://schemas.microsoft.com/office/drawing/2014/main" id="{532DE12C-A13B-4524-AE4A-15FA6ABEBC4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19038492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258394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98134E-7DCD-409B-9B3C-1690C7EC7C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Types of agencies</a:t>
            </a:r>
          </a:p>
        </p:txBody>
      </p:sp>
      <p:graphicFrame>
        <p:nvGraphicFramePr>
          <p:cNvPr id="4" name="Content Placeholder 3" descr="Specialized agency&#10; Focuses on one aspect of the creative process, e.g. as creative production work or media buying. &#10;In-house service agency&#10; When a company retains control over its advertising and has an ‘in-house’ department focusing on it.&#10;Agency of record&#10; A lead agency that has the majority of client’s business.&#10;Full-service agency&#10; Provides clients with all the services they need for the entire advertising function:  planning, creating, producing, and placing the ads, research, and evaluation.&#10;">
            <a:extLst>
              <a:ext uri="{FF2B5EF4-FFF2-40B4-BE49-F238E27FC236}">
                <a16:creationId xmlns:a16="http://schemas.microsoft.com/office/drawing/2014/main" id="{D667796E-1B4B-4195-B7D3-CDBF163B8C9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04992611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112242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B7FBBC-E09E-46E4-8E07-FA74551B19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Types of advertising jobs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91C852A0-B471-405E-AC1E-C4FBAEFB829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33169057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6287624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EB758C-85DB-4BBC-B887-CF0BAC8F78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Branding, targeting, promotion, &amp; advertising</a:t>
            </a: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E6447016-D07F-41B2-8F81-8B9AD4E2803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47807157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277716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73036-18EA-43F6-95B7-D91DAF488E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Marketing vs. communication objectives</a:t>
            </a:r>
          </a:p>
        </p:txBody>
      </p:sp>
      <p:graphicFrame>
        <p:nvGraphicFramePr>
          <p:cNvPr id="4" name="Content Placeholder 3" descr="Marketing objectives&#10; State what the marketing function must do so that the company can achieve its overall business objectives&#10; Marketing-related objectives are specific to the firm’s brands, customer segments, and product features. &#10;Advertising objectives&#10; What are we trying to communicate? Are often phrased in terms of &#10;  cognitive (think), &#10;  affective (feel),&#10;  or behavioral (do) goals.&#10; Inform the work of the creative team.&#10;">
            <a:extLst>
              <a:ext uri="{FF2B5EF4-FFF2-40B4-BE49-F238E27FC236}">
                <a16:creationId xmlns:a16="http://schemas.microsoft.com/office/drawing/2014/main" id="{FF02B736-97C0-4B60-8AAA-3463E6E5AA7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38174896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6706514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DA7824-C66C-4263-A214-0F3E99F3E9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Communication objectives</a:t>
            </a:r>
          </a:p>
        </p:txBody>
      </p:sp>
      <p:graphicFrame>
        <p:nvGraphicFramePr>
          <p:cNvPr id="4" name="Content Placeholder 3" descr="Behavioral (do) objectives&#10; Objectives that aim to make customers act in a certain way.&#10;Affective (feel) objectives&#10; Objectives that aim to generate an emotional response and influence customers feelings, mood, and preferences.&#10;Cognitive (think) objectives&#10; Objectives that aim to inform customers and influence their beliefs, thoughts, knowledge and expectations.&#10;">
            <a:extLst>
              <a:ext uri="{FF2B5EF4-FFF2-40B4-BE49-F238E27FC236}">
                <a16:creationId xmlns:a16="http://schemas.microsoft.com/office/drawing/2014/main" id="{90FD0A2C-D46A-4886-8739-6D24007FE36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63535254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70258689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7D8172-7529-4890-B727-A156C8AB7A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Regulatory agencies – government regulation</a:t>
            </a:r>
          </a:p>
        </p:txBody>
      </p:sp>
      <p:graphicFrame>
        <p:nvGraphicFramePr>
          <p:cNvPr id="4" name="Content Placeholder 3" descr="The Federal Trade Commission &#10; Promotes “consumer protection” and monitors “anticompetitive” business practices&#10;The Federal Communications Commission&#10; Regulates radio, television, wire, satellite, and cable&#10;">
            <a:extLst>
              <a:ext uri="{FF2B5EF4-FFF2-40B4-BE49-F238E27FC236}">
                <a16:creationId xmlns:a16="http://schemas.microsoft.com/office/drawing/2014/main" id="{9F92FA79-45C8-4769-9085-2BC4846AAE9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69912721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697056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7D8172-7529-4890-B727-A156C8AB7A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Regulatory agencies – Industry regulation</a:t>
            </a:r>
          </a:p>
        </p:txBody>
      </p:sp>
      <p:graphicFrame>
        <p:nvGraphicFramePr>
          <p:cNvPr id="4" name="Content Placeholder 3" descr="The National Advertising Review Council &#10; Investigates claims of marketing deception&#10;The Interactive Advertising Bureau &#10; Supervises online advertising&#10; Evaluates and recommends standards and very specific practices to govern what interactive ads can and cannot do&#10;Word of Mouth Marketing Association&#10; Promotes “best practices” and sets standards to regulate word-of mouth marketing &#10;The Direct Marketing Association &#10; Provides information to help consumers recognize fraudulent practices as well as to remove themselves from mailing or call lists&#10;">
            <a:extLst>
              <a:ext uri="{FF2B5EF4-FFF2-40B4-BE49-F238E27FC236}">
                <a16:creationId xmlns:a16="http://schemas.microsoft.com/office/drawing/2014/main" id="{9F92FA79-45C8-4769-9085-2BC4846AAE9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84958703"/>
              </p:ext>
            </p:extLst>
          </p:nvPr>
        </p:nvGraphicFramePr>
        <p:xfrm>
          <a:off x="581025" y="2181225"/>
          <a:ext cx="11029950" cy="36782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836280627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4D1434"/>
      </a:accent1>
      <a:accent2>
        <a:srgbClr val="903163"/>
      </a:accent2>
      <a:accent3>
        <a:srgbClr val="B2324B"/>
      </a:accent3>
      <a:accent4>
        <a:srgbClr val="969FA7"/>
      </a:accent4>
      <a:accent5>
        <a:srgbClr val="66B1CE"/>
      </a:accent5>
      <a:accent6>
        <a:srgbClr val="40619D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C21699FF-00E4-43C8-BBCC-D7E5536C3717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222C76DF9BD8349B0CA3C9A1AA4C548" ma:contentTypeVersion="114" ma:contentTypeDescription="Create a new document." ma:contentTypeScope="" ma:versionID="ebbe6952ede08d8fe1d1f3781a6e1e4c">
  <xsd:schema xmlns:xsd="http://www.w3.org/2001/XMLSchema" xmlns:xs="http://www.w3.org/2001/XMLSchema" xmlns:p="http://schemas.microsoft.com/office/2006/metadata/properties" xmlns:ns3="http://schemas.microsoft.com/sharepoint/v4" xmlns:ns4="9fff0862-dda6-4fd7-9437-296e7a0fcd45" xmlns:ns5="7dcc4a76-b6f0-4a5c-8242-557922f7abb0" targetNamespace="http://schemas.microsoft.com/office/2006/metadata/properties" ma:root="true" ma:fieldsID="3dff166ea1113a071c9f8af58a3a099c" ns3:_="" ns4:_="" ns5:_="">
    <xsd:import namespace="http://schemas.microsoft.com/sharepoint/v4"/>
    <xsd:import namespace="9fff0862-dda6-4fd7-9437-296e7a0fcd45"/>
    <xsd:import namespace="7dcc4a76-b6f0-4a5c-8242-557922f7abb0"/>
    <xsd:element name="properties">
      <xsd:complexType>
        <xsd:sequence>
          <xsd:element name="documentManagement">
            <xsd:complexType>
              <xsd:all>
                <xsd:element ref="ns3:IconOverlay" minOccurs="0"/>
                <xsd:element ref="ns4:MediaServiceMetadata" minOccurs="0"/>
                <xsd:element ref="ns4:MediaServiceFastMetadata" minOccurs="0"/>
                <xsd:element ref="ns4:MediaServiceAutoTags" minOccurs="0"/>
                <xsd:element ref="ns4:MediaServiceDateTaken" minOccurs="0"/>
                <xsd:element ref="ns5:SharedWithUsers" minOccurs="0"/>
                <xsd:element ref="ns5:SharedWithDetails" minOccurs="0"/>
                <xsd:element ref="ns4:MediaServiceOCR" minOccurs="0"/>
                <xsd:element ref="ns4:MediaServiceEventHashCode" minOccurs="0"/>
                <xsd:element ref="ns4:MediaServiceGenerationTime" minOccurs="0"/>
                <xsd:element ref="ns4:MediaServiceLocation" minOccurs="0"/>
                <xsd:element ref="ns4:MediaServiceAutoKeyPoints" minOccurs="0"/>
                <xsd:element ref="ns4:MediaServiceKeyPoints" minOccurs="0"/>
                <xsd:element ref="ns4:lcf76f155ced4ddcb4097134ff3c332f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4" elementFormDefault="qualified">
    <xsd:import namespace="http://schemas.microsoft.com/office/2006/documentManagement/types"/>
    <xsd:import namespace="http://schemas.microsoft.com/office/infopath/2007/PartnerControls"/>
    <xsd:element name="IconOverlay" ma:index="9" nillable="true" ma:displayName="IconOverlay" ma:hidden="true" ma:internalName="IconOverlay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fff0862-dda6-4fd7-9437-296e7a0fcd4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2" nillable="true" ma:displayName="MediaServiceAutoTags" ma:description="" ma:internalName="MediaServiceAutoTags" ma:readOnly="true">
      <xsd:simpleType>
        <xsd:restriction base="dms:Text"/>
      </xsd:simpleType>
    </xsd:element>
    <xsd:element name="MediaServiceDateTaken" ma:index="13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OCR" ma:index="16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ServiceAutoKeyPoints" ma:index="2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23" nillable="true" ma:taxonomy="true" ma:internalName="lcf76f155ced4ddcb4097134ff3c332f" ma:taxonomyFieldName="MediaServiceImageTags" ma:displayName="Image Tags" ma:readOnly="false" ma:fieldId="{5cf76f15-5ced-4ddc-b409-7134ff3c332f}" ma:taxonomyMulti="true" ma:sspId="3f0ecd7d-7305-47a7-acb2-43d943ef900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dcc4a76-b6f0-4a5c-8242-557922f7abb0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 ma:index="8" ma:displayName="Keywords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2219802-5584-49A9-A894-88B29DBD96D2}"/>
</file>

<file path=customXml/itemProps2.xml><?xml version="1.0" encoding="utf-8"?>
<ds:datastoreItem xmlns:ds="http://schemas.openxmlformats.org/officeDocument/2006/customXml" ds:itemID="{EBB0742B-BDEB-4000-8EDE-43C89AE51E75}"/>
</file>

<file path=docProps/app.xml><?xml version="1.0" encoding="utf-8"?>
<Properties xmlns="http://schemas.openxmlformats.org/officeDocument/2006/extended-properties" xmlns:vt="http://schemas.openxmlformats.org/officeDocument/2006/docPropsVTypes">
  <Template>Dividend</Template>
  <Application>Microsoft Office PowerPoint</Application>
  <PresentationFormat>Widescreen</PresentationFormat>
  <Slides>10</Slides>
  <Notes>0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Dividend</vt:lpstr>
      <vt:lpstr>Module 1 – Introduction to marketing</vt:lpstr>
      <vt:lpstr>Promotional push vs. pull strategy</vt:lpstr>
      <vt:lpstr>Types of agencies</vt:lpstr>
      <vt:lpstr>Types of advertising jobs</vt:lpstr>
      <vt:lpstr>Branding, targeting, promotion, &amp; advertising</vt:lpstr>
      <vt:lpstr>Marketing vs. communication objectives</vt:lpstr>
      <vt:lpstr>Communication objectives</vt:lpstr>
      <vt:lpstr>Regulatory agencies – government regulation</vt:lpstr>
      <vt:lpstr>Regulatory agencies – Industry regulation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Module 1</dc:title>
  <dc:creator>Agnieszka Chwialkowska</dc:creator>
  <cp:revision>2</cp:revision>
  <dcterms:created xsi:type="dcterms:W3CDTF">2022-07-14T21:09:38Z</dcterms:created>
  <dcterms:modified xsi:type="dcterms:W3CDTF">2023-02-01T15:45:15Z</dcterms:modified>
</cp:coreProperties>
</file>

<file path=docProps/thumbnail.jpeg>
</file>